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12"/>
  </p:notesMasterIdLst>
  <p:sldIdLst>
    <p:sldId id="344" r:id="rId2"/>
    <p:sldId id="399" r:id="rId3"/>
    <p:sldId id="402" r:id="rId4"/>
    <p:sldId id="404" r:id="rId5"/>
    <p:sldId id="403" r:id="rId6"/>
    <p:sldId id="405" r:id="rId7"/>
    <p:sldId id="406" r:id="rId8"/>
    <p:sldId id="408" r:id="rId9"/>
    <p:sldId id="407" r:id="rId10"/>
    <p:sldId id="398" r:id="rId11"/>
  </p:sldIdLst>
  <p:sldSz cx="9144000" cy="6858000" type="screen4x3"/>
  <p:notesSz cx="6858000" cy="9144000"/>
  <p:defaultTextStyle>
    <a:defPPr>
      <a:defRPr lang="ar-SY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7D"/>
    <a:srgbClr val="0000CC"/>
    <a:srgbClr val="002A00"/>
    <a:srgbClr val="C7D9A3"/>
    <a:srgbClr val="003300"/>
    <a:srgbClr val="0000FF"/>
    <a:srgbClr val="500000"/>
    <a:srgbClr val="CC0000"/>
    <a:srgbClr val="FFCC00"/>
    <a:srgbClr val="FFDDA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04" autoAdjust="0"/>
    <p:restoredTop sz="94750" autoAdjust="0"/>
  </p:normalViewPr>
  <p:slideViewPr>
    <p:cSldViewPr>
      <p:cViewPr>
        <p:scale>
          <a:sx n="75" d="100"/>
          <a:sy n="75" d="100"/>
        </p:scale>
        <p:origin x="-930" y="-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CB544BD-B9F0-4766-8389-307A5462B618}" type="datetimeFigureOut">
              <a:rPr lang="ar-SY"/>
              <a:pPr>
                <a:defRPr/>
              </a:pPr>
              <a:t>19/05/1434</a:t>
            </a:fld>
            <a:endParaRPr lang="ar-SY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Y" noProof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A3B170D-4BB9-4ADC-88AC-ACCA9E03AD68}" type="slidenum">
              <a:rPr lang="ar-SY"/>
              <a:pPr>
                <a:defRPr/>
              </a:pPr>
              <a:t>‹#›</a:t>
            </a:fld>
            <a:endParaRPr lang="ar-S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rtl="1">
              <a:defRPr>
                <a:cs typeface="PT Bold Heading" pitchFamily="2" charset="-78"/>
              </a:defRPr>
            </a:lvl1pPr>
          </a:lstStyle>
          <a:p>
            <a:r>
              <a:rPr lang="ar-SA" dirty="0" smtClean="0"/>
              <a:t>انقر لتحرير نمط العنوان الرئيسي</a:t>
            </a:r>
            <a:endParaRPr lang="ar-SY" dirty="0"/>
          </a:p>
        </p:txBody>
      </p:sp>
      <p:sp>
        <p:nvSpPr>
          <p:cNvPr id="3" name="مستطيل 2"/>
          <p:cNvSpPr/>
          <p:nvPr userDrawn="1"/>
        </p:nvSpPr>
        <p:spPr>
          <a:xfrm>
            <a:off x="670868" y="2132856"/>
            <a:ext cx="7776864" cy="1512168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10000"/>
                </a:schemeClr>
              </a:gs>
              <a:gs pos="92000">
                <a:schemeClr val="bg1">
                  <a:lumMod val="85000"/>
                  <a:alpha val="10000"/>
                </a:schemeClr>
              </a:gs>
              <a:gs pos="54000">
                <a:schemeClr val="bg1">
                  <a:alpha val="30000"/>
                </a:schemeClr>
              </a:gs>
              <a:gs pos="50000">
                <a:schemeClr val="bg1">
                  <a:alpha val="30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 userDrawn="1"/>
        </p:nvSpPr>
        <p:spPr>
          <a:xfrm>
            <a:off x="683568" y="1196752"/>
            <a:ext cx="7056784" cy="4896544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10000"/>
                </a:schemeClr>
              </a:gs>
              <a:gs pos="92000">
                <a:schemeClr val="bg1">
                  <a:lumMod val="85000"/>
                  <a:alpha val="10000"/>
                </a:schemeClr>
              </a:gs>
              <a:gs pos="54000">
                <a:schemeClr val="bg1">
                  <a:alpha val="30000"/>
                </a:schemeClr>
              </a:gs>
              <a:gs pos="50000">
                <a:schemeClr val="bg1">
                  <a:alpha val="30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27584" y="1340768"/>
            <a:ext cx="5184576" cy="4608512"/>
          </a:xfrm>
          <a:prstGeom prst="rect">
            <a:avLst/>
          </a:prstGeom>
        </p:spPr>
        <p:txBody>
          <a:bodyPr/>
          <a:lstStyle>
            <a:lvl1pPr marL="0" indent="0" algn="justLow" rtl="1">
              <a:buNone/>
              <a:defRPr lang="ar-SA" sz="4000" b="1" kern="1200" dirty="0" smtClean="0">
                <a:solidFill>
                  <a:schemeClr val="bg1"/>
                </a:solidFill>
                <a:effectLst>
                  <a:outerShdw blurRad="12700" dist="50800" dir="5400000" algn="ctr" rotWithShape="0">
                    <a:srgbClr val="002A00"/>
                  </a:outerShdw>
                </a:effectLst>
                <a:latin typeface="Arial" pitchFamily="34" charset="0"/>
                <a:ea typeface="Times New Roman"/>
                <a:cs typeface="Traditional Arabic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dirty="0" smtClean="0"/>
              <a:t>انقر لتحرير أنماط النص الرئيسي</a:t>
            </a:r>
          </a:p>
        </p:txBody>
      </p:sp>
      <p:sp>
        <p:nvSpPr>
          <p:cNvPr id="6" name="مستطيل 5"/>
          <p:cNvSpPr/>
          <p:nvPr userDrawn="1"/>
        </p:nvSpPr>
        <p:spPr>
          <a:xfrm>
            <a:off x="6732240" y="2060848"/>
            <a:ext cx="2088232" cy="1944216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10000"/>
                </a:schemeClr>
              </a:gs>
              <a:gs pos="92000">
                <a:schemeClr val="bg1">
                  <a:lumMod val="85000"/>
                  <a:alpha val="10000"/>
                </a:schemeClr>
              </a:gs>
              <a:gs pos="54000">
                <a:schemeClr val="bg1">
                  <a:alpha val="50000"/>
                </a:schemeClr>
              </a:gs>
              <a:gs pos="50000">
                <a:schemeClr val="bg1">
                  <a:alpha val="58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عنصر نائب للنص 10"/>
          <p:cNvSpPr>
            <a:spLocks noGrp="1"/>
          </p:cNvSpPr>
          <p:nvPr>
            <p:ph type="body" sz="quarter" idx="10"/>
          </p:nvPr>
        </p:nvSpPr>
        <p:spPr>
          <a:xfrm>
            <a:off x="6876256" y="2276153"/>
            <a:ext cx="1728788" cy="1512887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tabLst>
                <a:tab pos="88900" algn="l"/>
              </a:tabLst>
              <a:defRPr lang="ar-SY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1pPr>
            <a:lvl2pPr marL="88900" indent="1281113">
              <a:defRPr lang="ar-SA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2pPr>
            <a:lvl3pPr marL="88900" indent="1281113">
              <a:defRPr lang="ar-SA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3pPr>
            <a:lvl4pPr marL="88900" indent="1281113">
              <a:defRPr lang="ar-SA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4pPr>
            <a:lvl5pPr marL="88900" indent="1281113">
              <a:defRPr lang="ar-SY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5pPr>
          </a:lstStyle>
          <a:p>
            <a:pPr lvl="0"/>
            <a:endParaRPr lang="ar-SY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8" presetClass="entr" presetSubtype="1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 descr="Colorful%20%281%29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مربع نص 18"/>
          <p:cNvSpPr txBox="1"/>
          <p:nvPr userDrawn="1"/>
        </p:nvSpPr>
        <p:spPr>
          <a:xfrm>
            <a:off x="17463" y="6496050"/>
            <a:ext cx="1187450" cy="3077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rtlCol="1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Dr-shaal.com</a:t>
            </a:r>
            <a:endParaRPr lang="ar-SY" sz="1400" b="1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</p:txBody>
      </p:sp>
      <p:cxnSp>
        <p:nvCxnSpPr>
          <p:cNvPr id="20" name="رابط مستقيم 19"/>
          <p:cNvCxnSpPr/>
          <p:nvPr userDrawn="1"/>
        </p:nvCxnSpPr>
        <p:spPr>
          <a:xfrm flipH="1">
            <a:off x="0" y="692150"/>
            <a:ext cx="9144000" cy="0"/>
          </a:xfrm>
          <a:prstGeom prst="line">
            <a:avLst/>
          </a:prstGeom>
          <a:ln>
            <a:solidFill>
              <a:srgbClr val="C7D9A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رابط مستقيم 20"/>
          <p:cNvCxnSpPr/>
          <p:nvPr userDrawn="1"/>
        </p:nvCxnSpPr>
        <p:spPr>
          <a:xfrm flipH="1">
            <a:off x="0" y="6408738"/>
            <a:ext cx="9144000" cy="0"/>
          </a:xfrm>
          <a:prstGeom prst="line">
            <a:avLst/>
          </a:prstGeom>
          <a:ln>
            <a:solidFill>
              <a:srgbClr val="C7D9A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2" name="مستطيل 21"/>
          <p:cNvSpPr/>
          <p:nvPr userDrawn="1"/>
        </p:nvSpPr>
        <p:spPr>
          <a:xfrm>
            <a:off x="899592" y="222147"/>
            <a:ext cx="8244408" cy="3996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10000"/>
                </a:schemeClr>
              </a:gs>
              <a:gs pos="92000">
                <a:schemeClr val="bg1">
                  <a:lumMod val="85000"/>
                  <a:alpha val="10000"/>
                </a:schemeClr>
              </a:gs>
              <a:gs pos="54000">
                <a:schemeClr val="bg1">
                  <a:alpha val="50000"/>
                </a:schemeClr>
              </a:gs>
              <a:gs pos="50000">
                <a:schemeClr val="bg1">
                  <a:alpha val="50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مستطيل 11"/>
          <p:cNvSpPr/>
          <p:nvPr userDrawn="1"/>
        </p:nvSpPr>
        <p:spPr>
          <a:xfrm>
            <a:off x="3175" y="6469063"/>
            <a:ext cx="9144000" cy="360362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effectLst>
            <a:outerShdw blurRad="50800" dist="50800" dir="5400000" algn="ctr" rotWithShape="0">
              <a:srgbClr val="000000"/>
            </a:outerShdw>
          </a:effectLst>
        </p:spPr>
        <p:txBody>
          <a:bodyPr rtlCol="1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b="1">
              <a:solidFill>
                <a:srgbClr val="FFCC00"/>
              </a:solidFill>
              <a:latin typeface="+mn-lt"/>
              <a:cs typeface="+mn-cs"/>
            </a:endParaRPr>
          </a:p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SY" sz="1400" b="1">
              <a:solidFill>
                <a:srgbClr val="FFCC00"/>
              </a:solidFill>
              <a:latin typeface="+mn-lt"/>
              <a:cs typeface="+mn-cs"/>
            </a:endParaRPr>
          </a:p>
        </p:txBody>
      </p:sp>
      <p:sp>
        <p:nvSpPr>
          <p:cNvPr id="13" name="مربع نص 12"/>
          <p:cNvSpPr txBox="1"/>
          <p:nvPr userDrawn="1"/>
        </p:nvSpPr>
        <p:spPr>
          <a:xfrm>
            <a:off x="17463" y="6496050"/>
            <a:ext cx="1187450" cy="30777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rtlCol="1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1200" dirty="0">
                <a:solidFill>
                  <a:schemeClr val="bg1"/>
                </a:solidFill>
                <a:effectLst>
                  <a:outerShdw blurRad="50800" dist="25400" dir="5400000" algn="ctr" rotWithShape="0">
                    <a:srgbClr val="0000CC"/>
                  </a:outerShdw>
                </a:effectLst>
                <a:latin typeface="+mn-lt"/>
                <a:ea typeface="+mn-ea"/>
                <a:cs typeface="Farah Regular" pitchFamily="2" charset="-78"/>
              </a:rPr>
              <a:t>Dr-shaal.com</a:t>
            </a:r>
            <a:endParaRPr lang="ar-SY" sz="1400" b="1" kern="1200" dirty="0">
              <a:solidFill>
                <a:schemeClr val="bg1"/>
              </a:solidFill>
              <a:effectLst>
                <a:outerShdw blurRad="50800" dist="25400" dir="5400000" algn="ctr" rotWithShape="0">
                  <a:srgbClr val="0000CC"/>
                </a:outerShdw>
              </a:effectLst>
              <a:latin typeface="+mn-lt"/>
              <a:ea typeface="+mn-ea"/>
              <a:cs typeface="Farah Regular" pitchFamily="2" charset="-78"/>
            </a:endParaRPr>
          </a:p>
        </p:txBody>
      </p:sp>
      <p:sp>
        <p:nvSpPr>
          <p:cNvPr id="15" name="مربع نص 14"/>
          <p:cNvSpPr txBox="1"/>
          <p:nvPr userDrawn="1"/>
        </p:nvSpPr>
        <p:spPr>
          <a:xfrm>
            <a:off x="0" y="220578"/>
            <a:ext cx="1512000" cy="40011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rtlCol="1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Y" sz="2000" kern="1200" smtClean="0">
                <a:solidFill>
                  <a:schemeClr val="bg1"/>
                </a:solidFill>
                <a:effectLst>
                  <a:outerShdw blurRad="25400" dist="50800" dir="5400000" algn="ctr" rotWithShape="0">
                    <a:srgbClr val="0000CC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rPr>
              <a:t>دورة التحكيم</a:t>
            </a:r>
            <a:endParaRPr lang="ar-SY" sz="2000" kern="1200" dirty="0">
              <a:solidFill>
                <a:schemeClr val="bg1"/>
              </a:solidFill>
              <a:effectLst>
                <a:outerShdw blurRad="25400" dist="50800" dir="5400000" algn="ctr" rotWithShape="0">
                  <a:srgbClr val="0000CC"/>
                </a:outerShdw>
              </a:effectLst>
              <a:latin typeface="Traditional Arabic" pitchFamily="18" charset="-78"/>
              <a:ea typeface="+mn-ea"/>
              <a:cs typeface="Farah Regular" pitchFamily="2" charset="-78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 descr="Colorful%20%281%29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مربع نص 14"/>
          <p:cNvSpPr txBox="1"/>
          <p:nvPr userDrawn="1"/>
        </p:nvSpPr>
        <p:spPr>
          <a:xfrm>
            <a:off x="17463" y="6496050"/>
            <a:ext cx="1187450" cy="3077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rtlCol="1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>
                    <a:lumMod val="95000"/>
                  </a:schemeClr>
                </a:solidFill>
                <a:latin typeface="+mn-lt"/>
                <a:cs typeface="+mn-cs"/>
              </a:rPr>
              <a:t>Dr-shaal.com</a:t>
            </a:r>
            <a:endParaRPr lang="ar-SY" sz="1400" b="1" dirty="0">
              <a:solidFill>
                <a:schemeClr val="bg1">
                  <a:lumMod val="95000"/>
                </a:schemeClr>
              </a:solidFill>
              <a:latin typeface="+mn-lt"/>
              <a:cs typeface="+mn-cs"/>
            </a:endParaRPr>
          </a:p>
        </p:txBody>
      </p:sp>
      <p:cxnSp>
        <p:nvCxnSpPr>
          <p:cNvPr id="16" name="رابط مستقيم 15"/>
          <p:cNvCxnSpPr/>
          <p:nvPr userDrawn="1"/>
        </p:nvCxnSpPr>
        <p:spPr>
          <a:xfrm flipH="1">
            <a:off x="0" y="692150"/>
            <a:ext cx="9144000" cy="0"/>
          </a:xfrm>
          <a:prstGeom prst="line">
            <a:avLst/>
          </a:prstGeom>
          <a:ln>
            <a:solidFill>
              <a:srgbClr val="C7D9A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7" name="رابط مستقيم 16"/>
          <p:cNvCxnSpPr/>
          <p:nvPr userDrawn="1"/>
        </p:nvCxnSpPr>
        <p:spPr>
          <a:xfrm flipH="1">
            <a:off x="0" y="6408738"/>
            <a:ext cx="9144000" cy="0"/>
          </a:xfrm>
          <a:prstGeom prst="line">
            <a:avLst/>
          </a:prstGeom>
          <a:ln>
            <a:solidFill>
              <a:srgbClr val="C7D9A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8" name="مستطيل 17"/>
          <p:cNvSpPr/>
          <p:nvPr userDrawn="1"/>
        </p:nvSpPr>
        <p:spPr>
          <a:xfrm>
            <a:off x="0" y="222147"/>
            <a:ext cx="9144000" cy="3996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10000"/>
                </a:schemeClr>
              </a:gs>
              <a:gs pos="92000">
                <a:schemeClr val="bg1">
                  <a:lumMod val="85000"/>
                  <a:alpha val="10000"/>
                </a:schemeClr>
              </a:gs>
              <a:gs pos="54000">
                <a:schemeClr val="bg1">
                  <a:alpha val="50000"/>
                </a:schemeClr>
              </a:gs>
              <a:gs pos="50000">
                <a:schemeClr val="bg1">
                  <a:alpha val="50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مستطيل 10"/>
          <p:cNvSpPr/>
          <p:nvPr userDrawn="1"/>
        </p:nvSpPr>
        <p:spPr>
          <a:xfrm>
            <a:off x="3175" y="6469063"/>
            <a:ext cx="9144000" cy="360362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effectLst>
            <a:outerShdw blurRad="50800" dist="50800" dir="5400000" algn="ctr" rotWithShape="0">
              <a:srgbClr val="000000"/>
            </a:outerShdw>
          </a:effectLst>
        </p:spPr>
        <p:txBody>
          <a:bodyPr rtlCol="1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b="1">
              <a:solidFill>
                <a:srgbClr val="FFCC00"/>
              </a:solidFill>
              <a:latin typeface="+mn-lt"/>
              <a:cs typeface="+mn-cs"/>
            </a:endParaRPr>
          </a:p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SY" sz="1400" b="1">
              <a:solidFill>
                <a:srgbClr val="FFCC00"/>
              </a:solidFill>
              <a:latin typeface="+mn-lt"/>
              <a:cs typeface="+mn-cs"/>
            </a:endParaRPr>
          </a:p>
        </p:txBody>
      </p:sp>
      <p:sp>
        <p:nvSpPr>
          <p:cNvPr id="12" name="مربع نص 11"/>
          <p:cNvSpPr txBox="1"/>
          <p:nvPr userDrawn="1"/>
        </p:nvSpPr>
        <p:spPr>
          <a:xfrm>
            <a:off x="17463" y="6496050"/>
            <a:ext cx="1187450" cy="30777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rtlCol="1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1200" dirty="0">
                <a:solidFill>
                  <a:schemeClr val="bg1"/>
                </a:solidFill>
                <a:effectLst>
                  <a:outerShdw blurRad="50800" dist="25400" dir="5400000" algn="ctr" rotWithShape="0">
                    <a:srgbClr val="0000CC"/>
                  </a:outerShdw>
                </a:effectLst>
                <a:latin typeface="+mn-lt"/>
                <a:ea typeface="+mn-ea"/>
                <a:cs typeface="Farah Regular" pitchFamily="2" charset="-78"/>
              </a:rPr>
              <a:t>Dr-shaal.com</a:t>
            </a:r>
            <a:endParaRPr lang="ar-SY" sz="1400" b="1" kern="1200" dirty="0">
              <a:solidFill>
                <a:schemeClr val="bg1"/>
              </a:solidFill>
              <a:effectLst>
                <a:outerShdw blurRad="50800" dist="25400" dir="5400000" algn="ctr" rotWithShape="0">
                  <a:srgbClr val="0000CC"/>
                </a:outerShdw>
              </a:effectLst>
              <a:latin typeface="+mn-lt"/>
              <a:ea typeface="+mn-ea"/>
              <a:cs typeface="Farah Regular" pitchFamily="2" charset="-78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Colorful%20%281%29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788024" y="1916832"/>
            <a:ext cx="3839916" cy="4441126"/>
          </a:xfrm>
          <a:prstGeom prst="rect">
            <a:avLst/>
          </a:prstGeom>
        </p:spPr>
        <p:txBody>
          <a:bodyPr/>
          <a:lstStyle>
            <a:lvl1pPr marL="0" indent="0" algn="justLow" rtl="1">
              <a:buNone/>
              <a:defRPr lang="ar-SA" sz="40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dirty="0" smtClean="0"/>
              <a:t>انقر لتحرير أنماط النص الرئيسي</a:t>
            </a:r>
          </a:p>
        </p:txBody>
      </p:sp>
      <p:sp>
        <p:nvSpPr>
          <p:cNvPr id="8" name="عنوان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08912" cy="9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ctr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None/>
              <a:defRPr lang="ar-SY" sz="40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PT Bold Heading" pitchFamily="2" charset="-78"/>
              </a:defRPr>
            </a:lvl1pPr>
          </a:lstStyle>
          <a:p>
            <a:r>
              <a:rPr lang="ar-SA" dirty="0" smtClean="0"/>
              <a:t>انقر لتحرير نمط العنوان الرئيسي</a:t>
            </a:r>
            <a:endParaRPr lang="ar-SY" dirty="0"/>
          </a:p>
        </p:txBody>
      </p:sp>
      <p:sp>
        <p:nvSpPr>
          <p:cNvPr id="10" name="عنصر نائب للمحتوى 3"/>
          <p:cNvSpPr>
            <a:spLocks noGrp="1"/>
          </p:cNvSpPr>
          <p:nvPr>
            <p:ph sz="half" idx="10"/>
          </p:nvPr>
        </p:nvSpPr>
        <p:spPr>
          <a:xfrm>
            <a:off x="430306" y="1916832"/>
            <a:ext cx="3853662" cy="4441126"/>
          </a:xfrm>
          <a:prstGeom prst="rect">
            <a:avLst/>
          </a:prstGeom>
        </p:spPr>
        <p:txBody>
          <a:bodyPr/>
          <a:lstStyle>
            <a:lvl1pPr marL="0" indent="0" algn="justLow" rtl="1">
              <a:buNone/>
              <a:defRPr lang="ar-SA" sz="40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dirty="0" smtClean="0"/>
              <a:t>انقر لتحرير أنماط النص الرئيسي</a:t>
            </a:r>
          </a:p>
        </p:txBody>
      </p:sp>
      <p:sp>
        <p:nvSpPr>
          <p:cNvPr id="6" name="مستطيل 5"/>
          <p:cNvSpPr/>
          <p:nvPr userDrawn="1"/>
        </p:nvSpPr>
        <p:spPr>
          <a:xfrm>
            <a:off x="467544" y="1916832"/>
            <a:ext cx="3816424" cy="4464496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10000"/>
                </a:schemeClr>
              </a:gs>
              <a:gs pos="92000">
                <a:schemeClr val="bg1">
                  <a:lumMod val="85000"/>
                  <a:alpha val="10000"/>
                </a:schemeClr>
              </a:gs>
              <a:gs pos="54000">
                <a:schemeClr val="bg1">
                  <a:alpha val="30000"/>
                </a:schemeClr>
              </a:gs>
              <a:gs pos="50000">
                <a:schemeClr val="bg1">
                  <a:alpha val="30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مستطيل 6"/>
          <p:cNvSpPr/>
          <p:nvPr userDrawn="1"/>
        </p:nvSpPr>
        <p:spPr>
          <a:xfrm>
            <a:off x="4788024" y="1916832"/>
            <a:ext cx="3816424" cy="4464496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10000"/>
                </a:schemeClr>
              </a:gs>
              <a:gs pos="92000">
                <a:schemeClr val="bg1">
                  <a:lumMod val="85000"/>
                  <a:alpha val="10000"/>
                </a:schemeClr>
              </a:gs>
              <a:gs pos="54000">
                <a:schemeClr val="bg1">
                  <a:alpha val="30000"/>
                </a:schemeClr>
              </a:gs>
              <a:gs pos="50000">
                <a:schemeClr val="bg1">
                  <a:alpha val="30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مستطيل 8"/>
          <p:cNvSpPr/>
          <p:nvPr userDrawn="1"/>
        </p:nvSpPr>
        <p:spPr>
          <a:xfrm>
            <a:off x="395536" y="908720"/>
            <a:ext cx="8208912" cy="864096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10000"/>
                </a:schemeClr>
              </a:gs>
              <a:gs pos="92000">
                <a:schemeClr val="bg1">
                  <a:lumMod val="85000"/>
                  <a:alpha val="10000"/>
                </a:schemeClr>
              </a:gs>
              <a:gs pos="54000">
                <a:schemeClr val="bg1">
                  <a:alpha val="30000"/>
                </a:schemeClr>
              </a:gs>
              <a:gs pos="50000">
                <a:schemeClr val="bg1">
                  <a:alpha val="30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1"/>
          <p:cNvSpPr>
            <a:spLocks noGrp="1"/>
          </p:cNvSpPr>
          <p:nvPr>
            <p:ph type="title"/>
          </p:nvPr>
        </p:nvSpPr>
        <p:spPr>
          <a:xfrm>
            <a:off x="214282" y="833032"/>
            <a:ext cx="8643998" cy="9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ctr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None/>
              <a:defRPr lang="ar-SY" sz="40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PT Bold Heading" pitchFamily="2" charset="-78"/>
              </a:defRPr>
            </a:lvl1pPr>
          </a:lstStyle>
          <a:p>
            <a:pPr lvl="0"/>
            <a:r>
              <a:rPr lang="ar-SA" dirty="0" smtClean="0"/>
              <a:t>انقر لتحرير نمط العنوان الرئيسي</a:t>
            </a:r>
            <a:endParaRPr lang="ar-SY" dirty="0"/>
          </a:p>
        </p:txBody>
      </p:sp>
      <p:sp>
        <p:nvSpPr>
          <p:cNvPr id="5" name="عنصر نائب للمحتوى 3"/>
          <p:cNvSpPr>
            <a:spLocks noGrp="1"/>
          </p:cNvSpPr>
          <p:nvPr>
            <p:ph sz="half" idx="11"/>
          </p:nvPr>
        </p:nvSpPr>
        <p:spPr>
          <a:xfrm>
            <a:off x="4572000" y="1928802"/>
            <a:ext cx="4271964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dirty="0" smtClean="0"/>
              <a:t>انقر لتحرير أنماط النص الرئيسي</a:t>
            </a:r>
          </a:p>
        </p:txBody>
      </p:sp>
      <p:sp>
        <p:nvSpPr>
          <p:cNvPr id="6" name="عنصر نائب للمحتوى 3"/>
          <p:cNvSpPr>
            <a:spLocks noGrp="1"/>
          </p:cNvSpPr>
          <p:nvPr>
            <p:ph sz="half" idx="12"/>
          </p:nvPr>
        </p:nvSpPr>
        <p:spPr>
          <a:xfrm>
            <a:off x="4572000" y="2571744"/>
            <a:ext cx="4271964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dirty="0" smtClean="0"/>
              <a:t>انقر لتحرير أنماط النص الرئيسي</a:t>
            </a:r>
          </a:p>
        </p:txBody>
      </p:sp>
      <p:sp>
        <p:nvSpPr>
          <p:cNvPr id="7" name="عنصر نائب للمحتوى 3"/>
          <p:cNvSpPr>
            <a:spLocks noGrp="1"/>
          </p:cNvSpPr>
          <p:nvPr>
            <p:ph sz="half" idx="13"/>
          </p:nvPr>
        </p:nvSpPr>
        <p:spPr>
          <a:xfrm>
            <a:off x="4572000" y="3214686"/>
            <a:ext cx="4271964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dirty="0" smtClean="0"/>
              <a:t>انقر لتحرير أنماط النص الرئيسي</a:t>
            </a:r>
          </a:p>
        </p:txBody>
      </p:sp>
      <p:sp>
        <p:nvSpPr>
          <p:cNvPr id="9" name="عنصر نائب للمحتوى 3"/>
          <p:cNvSpPr>
            <a:spLocks noGrp="1"/>
          </p:cNvSpPr>
          <p:nvPr>
            <p:ph sz="half" idx="14"/>
          </p:nvPr>
        </p:nvSpPr>
        <p:spPr>
          <a:xfrm>
            <a:off x="4572000" y="3857628"/>
            <a:ext cx="4271964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dirty="0" smtClean="0"/>
              <a:t>انقر لتحرير أنماط النص الرئيسي</a:t>
            </a:r>
          </a:p>
        </p:txBody>
      </p:sp>
      <p:sp>
        <p:nvSpPr>
          <p:cNvPr id="11" name="عنصر نائب للمحتوى 3"/>
          <p:cNvSpPr>
            <a:spLocks noGrp="1"/>
          </p:cNvSpPr>
          <p:nvPr>
            <p:ph sz="half" idx="15"/>
          </p:nvPr>
        </p:nvSpPr>
        <p:spPr>
          <a:xfrm>
            <a:off x="4572000" y="4500570"/>
            <a:ext cx="4271964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dirty="0" smtClean="0"/>
              <a:t>انقر لتحرير أنماط النص الرئيسي</a:t>
            </a:r>
          </a:p>
        </p:txBody>
      </p:sp>
      <p:sp>
        <p:nvSpPr>
          <p:cNvPr id="12" name="عنصر نائب للمحتوى 3"/>
          <p:cNvSpPr>
            <a:spLocks noGrp="1"/>
          </p:cNvSpPr>
          <p:nvPr>
            <p:ph sz="half" idx="16"/>
          </p:nvPr>
        </p:nvSpPr>
        <p:spPr>
          <a:xfrm>
            <a:off x="4572000" y="5143512"/>
            <a:ext cx="4271964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dirty="0" smtClean="0"/>
              <a:t>انقر لتحرير أنماط النص الرئيسي</a:t>
            </a:r>
          </a:p>
        </p:txBody>
      </p:sp>
      <p:sp>
        <p:nvSpPr>
          <p:cNvPr id="13" name="عنصر نائب للمحتوى 3"/>
          <p:cNvSpPr>
            <a:spLocks noGrp="1"/>
          </p:cNvSpPr>
          <p:nvPr>
            <p:ph sz="half" idx="17"/>
          </p:nvPr>
        </p:nvSpPr>
        <p:spPr>
          <a:xfrm>
            <a:off x="4572000" y="5786454"/>
            <a:ext cx="4271964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dirty="0" smtClean="0"/>
              <a:t>انقر لتحرير أنماط النص الرئيسي</a:t>
            </a:r>
          </a:p>
        </p:txBody>
      </p:sp>
      <p:sp>
        <p:nvSpPr>
          <p:cNvPr id="15" name="عنصر نائب للمحتوى 3"/>
          <p:cNvSpPr>
            <a:spLocks noGrp="1"/>
          </p:cNvSpPr>
          <p:nvPr>
            <p:ph sz="half" idx="19"/>
          </p:nvPr>
        </p:nvSpPr>
        <p:spPr>
          <a:xfrm>
            <a:off x="214282" y="1928802"/>
            <a:ext cx="4271964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dirty="0" smtClean="0"/>
              <a:t>انقر لتحرير أنماط النص الرئيسي</a:t>
            </a:r>
          </a:p>
        </p:txBody>
      </p:sp>
      <p:sp>
        <p:nvSpPr>
          <p:cNvPr id="16" name="عنصر نائب للمحتوى 3"/>
          <p:cNvSpPr>
            <a:spLocks noGrp="1"/>
          </p:cNvSpPr>
          <p:nvPr>
            <p:ph sz="half" idx="20"/>
          </p:nvPr>
        </p:nvSpPr>
        <p:spPr>
          <a:xfrm>
            <a:off x="214282" y="2571744"/>
            <a:ext cx="4271964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dirty="0" smtClean="0"/>
              <a:t>انقر لتحرير أنماط النص الرئيسي</a:t>
            </a:r>
          </a:p>
        </p:txBody>
      </p:sp>
      <p:sp>
        <p:nvSpPr>
          <p:cNvPr id="17" name="عنصر نائب للمحتوى 3"/>
          <p:cNvSpPr>
            <a:spLocks noGrp="1"/>
          </p:cNvSpPr>
          <p:nvPr>
            <p:ph sz="half" idx="21"/>
          </p:nvPr>
        </p:nvSpPr>
        <p:spPr>
          <a:xfrm>
            <a:off x="214282" y="3214686"/>
            <a:ext cx="4271964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dirty="0" smtClean="0"/>
              <a:t>انقر لتحرير أنماط النص الرئيسي</a:t>
            </a:r>
          </a:p>
        </p:txBody>
      </p:sp>
      <p:sp>
        <p:nvSpPr>
          <p:cNvPr id="18" name="عنصر نائب للمحتوى 3"/>
          <p:cNvSpPr>
            <a:spLocks noGrp="1"/>
          </p:cNvSpPr>
          <p:nvPr>
            <p:ph sz="half" idx="22"/>
          </p:nvPr>
        </p:nvSpPr>
        <p:spPr>
          <a:xfrm>
            <a:off x="214282" y="3857628"/>
            <a:ext cx="4271964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dirty="0" smtClean="0"/>
              <a:t>انقر لتحرير أنماط النص الرئيسي</a:t>
            </a:r>
          </a:p>
        </p:txBody>
      </p:sp>
      <p:sp>
        <p:nvSpPr>
          <p:cNvPr id="19" name="عنصر نائب للمحتوى 3"/>
          <p:cNvSpPr>
            <a:spLocks noGrp="1"/>
          </p:cNvSpPr>
          <p:nvPr>
            <p:ph sz="half" idx="23"/>
          </p:nvPr>
        </p:nvSpPr>
        <p:spPr>
          <a:xfrm>
            <a:off x="214282" y="4500570"/>
            <a:ext cx="4271964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dirty="0" smtClean="0"/>
              <a:t>انقر لتحرير أنماط النص الرئيسي</a:t>
            </a:r>
          </a:p>
        </p:txBody>
      </p:sp>
      <p:sp>
        <p:nvSpPr>
          <p:cNvPr id="20" name="عنصر نائب للمحتوى 3"/>
          <p:cNvSpPr>
            <a:spLocks noGrp="1"/>
          </p:cNvSpPr>
          <p:nvPr>
            <p:ph sz="half" idx="24"/>
          </p:nvPr>
        </p:nvSpPr>
        <p:spPr>
          <a:xfrm>
            <a:off x="214282" y="5143512"/>
            <a:ext cx="4271964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dirty="0" smtClean="0"/>
              <a:t>انقر لتحرير أنماط النص الرئيسي</a:t>
            </a:r>
          </a:p>
        </p:txBody>
      </p:sp>
      <p:sp>
        <p:nvSpPr>
          <p:cNvPr id="21" name="عنصر نائب للمحتوى 3"/>
          <p:cNvSpPr>
            <a:spLocks noGrp="1"/>
          </p:cNvSpPr>
          <p:nvPr>
            <p:ph sz="half" idx="25"/>
          </p:nvPr>
        </p:nvSpPr>
        <p:spPr>
          <a:xfrm>
            <a:off x="214282" y="5786454"/>
            <a:ext cx="4271964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dirty="0" smtClean="0"/>
              <a:t>انقر لتحرير أنماط النص الرئيسي</a:t>
            </a:r>
          </a:p>
        </p:txBody>
      </p:sp>
      <p:cxnSp>
        <p:nvCxnSpPr>
          <p:cNvPr id="22" name="رابط مستقيم 21"/>
          <p:cNvCxnSpPr/>
          <p:nvPr userDrawn="1"/>
        </p:nvCxnSpPr>
        <p:spPr>
          <a:xfrm>
            <a:off x="4536281" y="2136536"/>
            <a:ext cx="1811" cy="3524712"/>
          </a:xfrm>
          <a:prstGeom prst="line">
            <a:avLst/>
          </a:prstGeom>
          <a:ln>
            <a:solidFill>
              <a:srgbClr val="C7D9A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 userDrawn="1"/>
        </p:nvSpPr>
        <p:spPr>
          <a:xfrm>
            <a:off x="683568" y="1196752"/>
            <a:ext cx="7056784" cy="4896544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10000"/>
                </a:schemeClr>
              </a:gs>
              <a:gs pos="92000">
                <a:schemeClr val="bg1">
                  <a:lumMod val="85000"/>
                  <a:alpha val="10000"/>
                </a:schemeClr>
              </a:gs>
              <a:gs pos="54000">
                <a:schemeClr val="bg1">
                  <a:alpha val="30000"/>
                </a:schemeClr>
              </a:gs>
              <a:gs pos="50000">
                <a:schemeClr val="bg1">
                  <a:alpha val="30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مستطيل 9"/>
          <p:cNvSpPr/>
          <p:nvPr userDrawn="1"/>
        </p:nvSpPr>
        <p:spPr>
          <a:xfrm>
            <a:off x="6732240" y="2060848"/>
            <a:ext cx="2088232" cy="1944216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10000"/>
                </a:schemeClr>
              </a:gs>
              <a:gs pos="92000">
                <a:schemeClr val="bg1">
                  <a:lumMod val="85000"/>
                  <a:alpha val="10000"/>
                </a:schemeClr>
              </a:gs>
              <a:gs pos="54000">
                <a:schemeClr val="bg1">
                  <a:alpha val="50000"/>
                </a:schemeClr>
              </a:gs>
              <a:gs pos="50000">
                <a:schemeClr val="bg1">
                  <a:alpha val="58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عنصر نائب للنص 10"/>
          <p:cNvSpPr>
            <a:spLocks noGrp="1"/>
          </p:cNvSpPr>
          <p:nvPr>
            <p:ph type="body" sz="quarter" idx="10"/>
          </p:nvPr>
        </p:nvSpPr>
        <p:spPr>
          <a:xfrm>
            <a:off x="6876256" y="2276153"/>
            <a:ext cx="1728788" cy="1512887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tabLst>
                <a:tab pos="88900" algn="l"/>
              </a:tabLst>
              <a:defRPr lang="ar-SY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1pPr>
            <a:lvl2pPr marL="88900" indent="1281113">
              <a:defRPr lang="ar-SA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2pPr>
            <a:lvl3pPr marL="88900" indent="1281113">
              <a:defRPr lang="ar-SA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3pPr>
            <a:lvl4pPr marL="88900" indent="1281113">
              <a:defRPr lang="ar-SA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4pPr>
            <a:lvl5pPr marL="88900" indent="1281113">
              <a:defRPr lang="ar-SY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5pPr>
          </a:lstStyle>
          <a:p>
            <a:pPr lvl="0"/>
            <a:endParaRPr lang="ar-SY"/>
          </a:p>
        </p:txBody>
      </p:sp>
      <p:sp>
        <p:nvSpPr>
          <p:cNvPr id="15" name="عنصر نائب للمحتوى 3"/>
          <p:cNvSpPr>
            <a:spLocks noGrp="1"/>
          </p:cNvSpPr>
          <p:nvPr>
            <p:ph sz="half" idx="19"/>
          </p:nvPr>
        </p:nvSpPr>
        <p:spPr>
          <a:xfrm>
            <a:off x="683568" y="1856926"/>
            <a:ext cx="5904656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marL="0" indent="0"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</a:t>
            </a:r>
            <a:r>
              <a:rPr lang="ar-SA" dirty="0" smtClean="0"/>
              <a:t>لتحرير أنماط النص الرئيسي</a:t>
            </a:r>
          </a:p>
        </p:txBody>
      </p:sp>
      <p:sp>
        <p:nvSpPr>
          <p:cNvPr id="16" name="عنصر نائب للمحتوى 3"/>
          <p:cNvSpPr>
            <a:spLocks noGrp="1"/>
          </p:cNvSpPr>
          <p:nvPr>
            <p:ph sz="half" idx="20"/>
          </p:nvPr>
        </p:nvSpPr>
        <p:spPr>
          <a:xfrm>
            <a:off x="683568" y="2805011"/>
            <a:ext cx="5904656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marL="0" indent="0"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</a:t>
            </a:r>
            <a:r>
              <a:rPr lang="ar-SA" dirty="0" smtClean="0"/>
              <a:t>لتحرير أنماط النص الرئيسي</a:t>
            </a:r>
          </a:p>
        </p:txBody>
      </p:sp>
      <p:sp>
        <p:nvSpPr>
          <p:cNvPr id="17" name="عنصر نائب للمحتوى 3"/>
          <p:cNvSpPr>
            <a:spLocks noGrp="1"/>
          </p:cNvSpPr>
          <p:nvPr>
            <p:ph sz="half" idx="21"/>
          </p:nvPr>
        </p:nvSpPr>
        <p:spPr>
          <a:xfrm>
            <a:off x="683568" y="3753096"/>
            <a:ext cx="5904656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marL="0" indent="0"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</a:t>
            </a:r>
            <a:r>
              <a:rPr lang="ar-SA" dirty="0" smtClean="0"/>
              <a:t>لتحرير أنماط النص الرئيسي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>
        <p:tmplLst>
          <p:tmpl lvl="1">
            <p:tnLst>
              <p:par>
                <p:cTn presetID="18" presetClass="entr" presetSubtype="1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 userDrawn="1"/>
        </p:nvSpPr>
        <p:spPr>
          <a:xfrm>
            <a:off x="683568" y="1196752"/>
            <a:ext cx="7056784" cy="4896544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10000"/>
                </a:schemeClr>
              </a:gs>
              <a:gs pos="92000">
                <a:schemeClr val="bg1">
                  <a:lumMod val="85000"/>
                  <a:alpha val="10000"/>
                </a:schemeClr>
              </a:gs>
              <a:gs pos="54000">
                <a:schemeClr val="bg1">
                  <a:alpha val="30000"/>
                </a:schemeClr>
              </a:gs>
              <a:gs pos="50000">
                <a:schemeClr val="bg1">
                  <a:alpha val="30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مستطيل 9"/>
          <p:cNvSpPr/>
          <p:nvPr userDrawn="1"/>
        </p:nvSpPr>
        <p:spPr>
          <a:xfrm>
            <a:off x="6732240" y="2060848"/>
            <a:ext cx="2088232" cy="1944216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10000"/>
                </a:schemeClr>
              </a:gs>
              <a:gs pos="92000">
                <a:schemeClr val="bg1">
                  <a:lumMod val="85000"/>
                  <a:alpha val="10000"/>
                </a:schemeClr>
              </a:gs>
              <a:gs pos="54000">
                <a:schemeClr val="bg1">
                  <a:alpha val="50000"/>
                </a:schemeClr>
              </a:gs>
              <a:gs pos="50000">
                <a:schemeClr val="bg1">
                  <a:alpha val="58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عنصر نائب للنص 10"/>
          <p:cNvSpPr>
            <a:spLocks noGrp="1"/>
          </p:cNvSpPr>
          <p:nvPr>
            <p:ph type="body" sz="quarter" idx="10"/>
          </p:nvPr>
        </p:nvSpPr>
        <p:spPr>
          <a:xfrm>
            <a:off x="6876256" y="2276153"/>
            <a:ext cx="1728788" cy="1512887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tabLst>
                <a:tab pos="88900" algn="l"/>
              </a:tabLst>
              <a:defRPr lang="ar-SY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1pPr>
            <a:lvl2pPr marL="88900" indent="1281113">
              <a:defRPr lang="ar-SA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2pPr>
            <a:lvl3pPr marL="88900" indent="1281113">
              <a:defRPr lang="ar-SA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3pPr>
            <a:lvl4pPr marL="88900" indent="1281113">
              <a:defRPr lang="ar-SA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4pPr>
            <a:lvl5pPr marL="88900" indent="1281113">
              <a:defRPr lang="ar-SY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5pPr>
          </a:lstStyle>
          <a:p>
            <a:pPr lvl="0"/>
            <a:endParaRPr lang="ar-SY"/>
          </a:p>
        </p:txBody>
      </p:sp>
      <p:sp>
        <p:nvSpPr>
          <p:cNvPr id="15" name="عنصر نائب للمحتوى 3"/>
          <p:cNvSpPr>
            <a:spLocks noGrp="1"/>
          </p:cNvSpPr>
          <p:nvPr>
            <p:ph sz="half" idx="19"/>
          </p:nvPr>
        </p:nvSpPr>
        <p:spPr>
          <a:xfrm>
            <a:off x="683568" y="1700808"/>
            <a:ext cx="5904656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marL="0" indent="0"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</a:t>
            </a:r>
            <a:r>
              <a:rPr lang="ar-SA" dirty="0" smtClean="0"/>
              <a:t>لتحرير أنماط النص الرئيسي</a:t>
            </a:r>
          </a:p>
        </p:txBody>
      </p:sp>
      <p:sp>
        <p:nvSpPr>
          <p:cNvPr id="16" name="عنصر نائب للمحتوى 3"/>
          <p:cNvSpPr>
            <a:spLocks noGrp="1"/>
          </p:cNvSpPr>
          <p:nvPr>
            <p:ph sz="half" idx="20"/>
          </p:nvPr>
        </p:nvSpPr>
        <p:spPr>
          <a:xfrm>
            <a:off x="683568" y="2608875"/>
            <a:ext cx="5904656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marL="0" indent="0"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</a:t>
            </a:r>
            <a:r>
              <a:rPr lang="ar-SA" dirty="0" smtClean="0"/>
              <a:t>لتحرير أنماط النص الرئيسي</a:t>
            </a:r>
          </a:p>
        </p:txBody>
      </p:sp>
      <p:sp>
        <p:nvSpPr>
          <p:cNvPr id="17" name="عنصر نائب للمحتوى 3"/>
          <p:cNvSpPr>
            <a:spLocks noGrp="1"/>
          </p:cNvSpPr>
          <p:nvPr>
            <p:ph sz="half" idx="21"/>
          </p:nvPr>
        </p:nvSpPr>
        <p:spPr>
          <a:xfrm>
            <a:off x="683568" y="3516942"/>
            <a:ext cx="5904656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marL="0" indent="0"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</a:t>
            </a:r>
            <a:r>
              <a:rPr lang="ar-SA" dirty="0" smtClean="0"/>
              <a:t>لتحرير أنماط النص الرئيسي</a:t>
            </a:r>
          </a:p>
        </p:txBody>
      </p:sp>
      <p:sp>
        <p:nvSpPr>
          <p:cNvPr id="8" name="عنصر نائب للمحتوى 3"/>
          <p:cNvSpPr>
            <a:spLocks noGrp="1"/>
          </p:cNvSpPr>
          <p:nvPr>
            <p:ph sz="half" idx="22"/>
          </p:nvPr>
        </p:nvSpPr>
        <p:spPr>
          <a:xfrm>
            <a:off x="683568" y="4425010"/>
            <a:ext cx="5904656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marL="0" indent="0"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</a:t>
            </a:r>
            <a:r>
              <a:rPr lang="ar-SA" dirty="0" smtClean="0"/>
              <a:t>لتحرير أنماط النص الرئيسي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>
        <p:tmplLst>
          <p:tmpl lvl="1">
            <p:tnLst>
              <p:par>
                <p:cTn presetID="18" presetClass="entr" presetSubtype="1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 userDrawn="1"/>
        </p:nvSpPr>
        <p:spPr>
          <a:xfrm>
            <a:off x="683568" y="1196752"/>
            <a:ext cx="7056784" cy="4896544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10000"/>
                </a:schemeClr>
              </a:gs>
              <a:gs pos="92000">
                <a:schemeClr val="bg1">
                  <a:lumMod val="85000"/>
                  <a:alpha val="10000"/>
                </a:schemeClr>
              </a:gs>
              <a:gs pos="54000">
                <a:schemeClr val="bg1">
                  <a:alpha val="30000"/>
                </a:schemeClr>
              </a:gs>
              <a:gs pos="50000">
                <a:schemeClr val="bg1">
                  <a:alpha val="30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مستطيل 9"/>
          <p:cNvSpPr/>
          <p:nvPr userDrawn="1"/>
        </p:nvSpPr>
        <p:spPr>
          <a:xfrm>
            <a:off x="6732240" y="2060848"/>
            <a:ext cx="2088232" cy="1944216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10000"/>
                </a:schemeClr>
              </a:gs>
              <a:gs pos="92000">
                <a:schemeClr val="bg1">
                  <a:lumMod val="85000"/>
                  <a:alpha val="10000"/>
                </a:schemeClr>
              </a:gs>
              <a:gs pos="54000">
                <a:schemeClr val="bg1">
                  <a:alpha val="50000"/>
                </a:schemeClr>
              </a:gs>
              <a:gs pos="50000">
                <a:schemeClr val="bg1">
                  <a:alpha val="58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عنصر نائب للنص 10"/>
          <p:cNvSpPr>
            <a:spLocks noGrp="1"/>
          </p:cNvSpPr>
          <p:nvPr>
            <p:ph type="body" sz="quarter" idx="10"/>
          </p:nvPr>
        </p:nvSpPr>
        <p:spPr>
          <a:xfrm>
            <a:off x="6876256" y="2276153"/>
            <a:ext cx="1728788" cy="1512887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tabLst>
                <a:tab pos="88900" algn="l"/>
              </a:tabLst>
              <a:defRPr lang="ar-SY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1pPr>
            <a:lvl2pPr marL="88900" indent="1281113">
              <a:defRPr lang="ar-SA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2pPr>
            <a:lvl3pPr marL="88900" indent="1281113">
              <a:defRPr lang="ar-SA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3pPr>
            <a:lvl4pPr marL="88900" indent="1281113">
              <a:defRPr lang="ar-SA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4pPr>
            <a:lvl5pPr marL="88900" indent="1281113">
              <a:defRPr lang="ar-SY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5pPr>
          </a:lstStyle>
          <a:p>
            <a:pPr lvl="0"/>
            <a:endParaRPr lang="ar-SY"/>
          </a:p>
        </p:txBody>
      </p:sp>
      <p:sp>
        <p:nvSpPr>
          <p:cNvPr id="15" name="عنصر نائب للمحتوى 3"/>
          <p:cNvSpPr>
            <a:spLocks noGrp="1"/>
          </p:cNvSpPr>
          <p:nvPr>
            <p:ph sz="half" idx="19"/>
          </p:nvPr>
        </p:nvSpPr>
        <p:spPr>
          <a:xfrm>
            <a:off x="683568" y="1484784"/>
            <a:ext cx="5904656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marL="0" indent="0"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</a:t>
            </a:r>
            <a:r>
              <a:rPr lang="ar-SA" dirty="0" smtClean="0"/>
              <a:t>لتحرير أنماط النص الرئيسي</a:t>
            </a:r>
          </a:p>
        </p:txBody>
      </p:sp>
      <p:sp>
        <p:nvSpPr>
          <p:cNvPr id="16" name="عنصر نائب للمحتوى 3"/>
          <p:cNvSpPr>
            <a:spLocks noGrp="1"/>
          </p:cNvSpPr>
          <p:nvPr>
            <p:ph sz="half" idx="20"/>
          </p:nvPr>
        </p:nvSpPr>
        <p:spPr>
          <a:xfrm>
            <a:off x="683568" y="2392851"/>
            <a:ext cx="5904656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marL="0" indent="0"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</a:t>
            </a:r>
            <a:r>
              <a:rPr lang="ar-SA" dirty="0" smtClean="0"/>
              <a:t>لتحرير أنماط النص الرئيسي</a:t>
            </a:r>
          </a:p>
        </p:txBody>
      </p:sp>
      <p:sp>
        <p:nvSpPr>
          <p:cNvPr id="17" name="عنصر نائب للمحتوى 3"/>
          <p:cNvSpPr>
            <a:spLocks noGrp="1"/>
          </p:cNvSpPr>
          <p:nvPr>
            <p:ph sz="half" idx="21"/>
          </p:nvPr>
        </p:nvSpPr>
        <p:spPr>
          <a:xfrm>
            <a:off x="683568" y="3300918"/>
            <a:ext cx="5904656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marL="0" indent="0"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</a:t>
            </a:r>
            <a:r>
              <a:rPr lang="ar-SA" dirty="0" smtClean="0"/>
              <a:t>لتحرير أنماط النص الرئيسي</a:t>
            </a:r>
          </a:p>
        </p:txBody>
      </p:sp>
      <p:sp>
        <p:nvSpPr>
          <p:cNvPr id="8" name="عنصر نائب للمحتوى 3"/>
          <p:cNvSpPr>
            <a:spLocks noGrp="1"/>
          </p:cNvSpPr>
          <p:nvPr>
            <p:ph sz="half" idx="22"/>
          </p:nvPr>
        </p:nvSpPr>
        <p:spPr>
          <a:xfrm>
            <a:off x="683568" y="4208986"/>
            <a:ext cx="5904656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marL="0" indent="0"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</a:t>
            </a:r>
            <a:r>
              <a:rPr lang="ar-SA" dirty="0" smtClean="0"/>
              <a:t>لتحرير أنماط النص الرئيسي</a:t>
            </a:r>
          </a:p>
        </p:txBody>
      </p:sp>
      <p:sp>
        <p:nvSpPr>
          <p:cNvPr id="9" name="عنصر نائب للمحتوى 3"/>
          <p:cNvSpPr>
            <a:spLocks noGrp="1"/>
          </p:cNvSpPr>
          <p:nvPr>
            <p:ph sz="half" idx="23"/>
          </p:nvPr>
        </p:nvSpPr>
        <p:spPr>
          <a:xfrm>
            <a:off x="683568" y="5085184"/>
            <a:ext cx="5904656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  <p:txBody>
          <a:bodyPr/>
          <a:lstStyle>
            <a:lvl1pPr marL="0" indent="0" algn="justLow" rtl="1">
              <a:buNone/>
              <a:defRPr lang="ar-SA" sz="3500" b="1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Traditional Arabic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</a:t>
            </a:r>
            <a:r>
              <a:rPr lang="ar-SA" dirty="0" smtClean="0"/>
              <a:t>لتحرير أنماط النص الرئيسي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>
        <p:tmplLst>
          <p:tmpl lvl="1">
            <p:tnLst>
              <p:par>
                <p:cTn presetID="18" presetClass="entr" presetSubtype="1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8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1"/>
          <p:cNvSpPr txBox="1">
            <a:spLocks/>
          </p:cNvSpPr>
          <p:nvPr userDrawn="1"/>
        </p:nvSpPr>
        <p:spPr bwMode="auto">
          <a:xfrm rot="16200000">
            <a:off x="7560469" y="151607"/>
            <a:ext cx="647700" cy="2449512"/>
          </a:xfrm>
          <a:prstGeom prst="round2SameRect">
            <a:avLst>
              <a:gd name="adj1" fmla="val 50000"/>
              <a:gd name="adj2" fmla="val 0"/>
            </a:avLst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1" anchor="ctr"/>
          <a:lstStyle>
            <a:lvl1pPr rtl="1">
              <a:defRPr/>
            </a:lvl1pPr>
          </a:lstStyle>
          <a:p>
            <a:pPr algn="ctr">
              <a:defRPr/>
            </a:pPr>
            <a:endParaRPr lang="ar-SY" sz="3000">
              <a:solidFill>
                <a:srgbClr val="0000B0"/>
              </a:solidFill>
              <a:cs typeface="Farah Regular" pitchFamily="2" charset="-78"/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76256" y="1087760"/>
            <a:ext cx="2160240" cy="566440"/>
          </a:xfrm>
        </p:spPr>
        <p:txBody>
          <a:bodyPr/>
          <a:lstStyle>
            <a:lvl1pPr algn="ctr" rtl="1" fontAlgn="auto">
              <a:spcBef>
                <a:spcPts val="0"/>
              </a:spcBef>
              <a:spcAft>
                <a:spcPts val="0"/>
              </a:spcAft>
              <a:defRPr lang="ar-SY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ar-SY"/>
          </a:p>
        </p:txBody>
      </p:sp>
      <p:sp>
        <p:nvSpPr>
          <p:cNvPr id="4" name="مستطيل 3"/>
          <p:cNvSpPr/>
          <p:nvPr userDrawn="1"/>
        </p:nvSpPr>
        <p:spPr>
          <a:xfrm>
            <a:off x="612440" y="2276872"/>
            <a:ext cx="7920000" cy="18000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10000"/>
                </a:schemeClr>
              </a:gs>
              <a:gs pos="92000">
                <a:schemeClr val="bg1">
                  <a:lumMod val="85000"/>
                  <a:alpha val="10000"/>
                </a:schemeClr>
              </a:gs>
              <a:gs pos="54000">
                <a:schemeClr val="bg1">
                  <a:alpha val="30000"/>
                </a:schemeClr>
              </a:gs>
              <a:gs pos="50000">
                <a:schemeClr val="bg1">
                  <a:alpha val="30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2000" y="2276872"/>
            <a:ext cx="7920000" cy="1800000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ar-SA" sz="4000" dirty="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rial" pitchFamily="34" charset="0"/>
                <a:cs typeface="PT Bold Heading" pitchFamily="2" charset="-78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dirty="0" smtClean="0"/>
              <a:t>انقر لتحرير أنماط النص الرئيسي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8" presetClass="entr" presetSubtype="1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355976" y="764704"/>
            <a:ext cx="3600400" cy="566440"/>
          </a:xfrm>
        </p:spPr>
        <p:txBody>
          <a:bodyPr/>
          <a:lstStyle>
            <a:lvl1pPr algn="ctr" rtl="1" fontAlgn="auto">
              <a:spcBef>
                <a:spcPts val="0"/>
              </a:spcBef>
              <a:spcAft>
                <a:spcPts val="0"/>
              </a:spcAft>
              <a:defRPr lang="ar-SY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ar-SY"/>
          </a:p>
        </p:txBody>
      </p:sp>
      <p:sp>
        <p:nvSpPr>
          <p:cNvPr id="3" name="مستطيل 2"/>
          <p:cNvSpPr/>
          <p:nvPr userDrawn="1"/>
        </p:nvSpPr>
        <p:spPr>
          <a:xfrm>
            <a:off x="4427984" y="835653"/>
            <a:ext cx="3528392" cy="505115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10000"/>
                </a:schemeClr>
              </a:gs>
              <a:gs pos="92000">
                <a:schemeClr val="bg1">
                  <a:lumMod val="85000"/>
                  <a:alpha val="10000"/>
                </a:schemeClr>
              </a:gs>
              <a:gs pos="54000">
                <a:schemeClr val="bg1">
                  <a:alpha val="50000"/>
                </a:schemeClr>
              </a:gs>
              <a:gs pos="50000">
                <a:schemeClr val="bg1">
                  <a:alpha val="50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مستطيل 3"/>
          <p:cNvSpPr/>
          <p:nvPr userDrawn="1"/>
        </p:nvSpPr>
        <p:spPr>
          <a:xfrm>
            <a:off x="899592" y="1412776"/>
            <a:ext cx="7056784" cy="4896544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10000"/>
                </a:schemeClr>
              </a:gs>
              <a:gs pos="92000">
                <a:schemeClr val="bg1">
                  <a:lumMod val="85000"/>
                  <a:alpha val="10000"/>
                </a:schemeClr>
              </a:gs>
              <a:gs pos="54000">
                <a:schemeClr val="bg1">
                  <a:alpha val="30000"/>
                </a:schemeClr>
              </a:gs>
              <a:gs pos="50000">
                <a:schemeClr val="bg1">
                  <a:alpha val="30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1043608" y="1556792"/>
            <a:ext cx="5184576" cy="4608512"/>
          </a:xfrm>
          <a:prstGeom prst="rect">
            <a:avLst/>
          </a:prstGeom>
        </p:spPr>
        <p:txBody>
          <a:bodyPr/>
          <a:lstStyle>
            <a:lvl1pPr marL="0" indent="0" algn="justLow" rtl="1">
              <a:buNone/>
              <a:defRPr lang="ar-SA" sz="4000" b="1" kern="1200" dirty="0" smtClean="0">
                <a:solidFill>
                  <a:schemeClr val="bg1"/>
                </a:solidFill>
                <a:effectLst>
                  <a:outerShdw blurRad="12700" dist="50800" dir="5400000" algn="ctr" rotWithShape="0">
                    <a:srgbClr val="002A00"/>
                  </a:outerShdw>
                </a:effectLst>
                <a:latin typeface="Arial" pitchFamily="34" charset="0"/>
                <a:ea typeface="Times New Roman"/>
                <a:cs typeface="Traditional Arabic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dirty="0" smtClean="0"/>
              <a:t>انقر لتحرير أنماط النص الرئيسي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8" presetClass="entr" presetSubtype="1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355976" y="764704"/>
            <a:ext cx="3600400" cy="566440"/>
          </a:xfrm>
        </p:spPr>
        <p:txBody>
          <a:bodyPr/>
          <a:lstStyle>
            <a:lvl1pPr algn="ctr" rtl="1" fontAlgn="auto">
              <a:spcBef>
                <a:spcPts val="0"/>
              </a:spcBef>
              <a:spcAft>
                <a:spcPts val="0"/>
              </a:spcAft>
              <a:defRPr lang="ar-SY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ar-SY"/>
          </a:p>
        </p:txBody>
      </p:sp>
      <p:sp>
        <p:nvSpPr>
          <p:cNvPr id="3" name="مستطيل 2"/>
          <p:cNvSpPr/>
          <p:nvPr userDrawn="1"/>
        </p:nvSpPr>
        <p:spPr>
          <a:xfrm>
            <a:off x="4427984" y="835653"/>
            <a:ext cx="3528392" cy="505115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10000"/>
                </a:schemeClr>
              </a:gs>
              <a:gs pos="92000">
                <a:schemeClr val="bg1">
                  <a:lumMod val="85000"/>
                  <a:alpha val="10000"/>
                </a:schemeClr>
              </a:gs>
              <a:gs pos="54000">
                <a:schemeClr val="bg1">
                  <a:alpha val="50000"/>
                </a:schemeClr>
              </a:gs>
              <a:gs pos="50000">
                <a:schemeClr val="bg1">
                  <a:alpha val="50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مستطيل 3"/>
          <p:cNvSpPr/>
          <p:nvPr userDrawn="1"/>
        </p:nvSpPr>
        <p:spPr>
          <a:xfrm>
            <a:off x="899592" y="1412776"/>
            <a:ext cx="7056784" cy="4896544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10000"/>
                </a:schemeClr>
              </a:gs>
              <a:gs pos="92000">
                <a:schemeClr val="bg1">
                  <a:lumMod val="85000"/>
                  <a:alpha val="10000"/>
                </a:schemeClr>
              </a:gs>
              <a:gs pos="54000">
                <a:schemeClr val="bg1">
                  <a:alpha val="30000"/>
                </a:schemeClr>
              </a:gs>
              <a:gs pos="50000">
                <a:schemeClr val="bg1">
                  <a:alpha val="30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1043608" y="1556792"/>
            <a:ext cx="5184576" cy="4608512"/>
          </a:xfrm>
          <a:prstGeom prst="rect">
            <a:avLst/>
          </a:prstGeom>
        </p:spPr>
        <p:txBody>
          <a:bodyPr/>
          <a:lstStyle>
            <a:lvl1pPr marL="0" indent="0" algn="justLow" rtl="1">
              <a:buNone/>
              <a:defRPr lang="ar-SA" sz="4000" b="1" kern="1200" dirty="0" smtClean="0">
                <a:solidFill>
                  <a:schemeClr val="bg1"/>
                </a:solidFill>
                <a:effectLst>
                  <a:outerShdw blurRad="12700" dist="50800" dir="5400000" algn="ctr" rotWithShape="0">
                    <a:srgbClr val="002A00"/>
                  </a:outerShdw>
                </a:effectLst>
                <a:latin typeface="Arial" pitchFamily="34" charset="0"/>
                <a:ea typeface="Times New Roman"/>
                <a:cs typeface="Traditional Arabic"/>
              </a:defRPr>
            </a:lvl1pPr>
            <a:lvl2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2pPr>
            <a:lvl3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3pPr>
            <a:lvl4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4pPr>
            <a:lvl5pPr algn="justLow">
              <a:buNone/>
              <a:defRPr sz="3600">
                <a:latin typeface="Traditional Arabic" pitchFamily="18" charset="-78"/>
                <a:cs typeface="Traditional Arabic" pitchFamily="18" charset="-7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dirty="0" smtClean="0"/>
              <a:t>انقر لتحرير أنماط النص الرئيسي</a:t>
            </a:r>
          </a:p>
        </p:txBody>
      </p:sp>
      <p:sp>
        <p:nvSpPr>
          <p:cNvPr id="6" name="مستطيل 5"/>
          <p:cNvSpPr/>
          <p:nvPr userDrawn="1"/>
        </p:nvSpPr>
        <p:spPr>
          <a:xfrm>
            <a:off x="6948264" y="2276872"/>
            <a:ext cx="2088232" cy="1944216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10000"/>
                </a:schemeClr>
              </a:gs>
              <a:gs pos="92000">
                <a:schemeClr val="bg1">
                  <a:lumMod val="85000"/>
                  <a:alpha val="10000"/>
                </a:schemeClr>
              </a:gs>
              <a:gs pos="54000">
                <a:schemeClr val="bg1">
                  <a:alpha val="50000"/>
                </a:schemeClr>
              </a:gs>
              <a:gs pos="50000">
                <a:schemeClr val="bg1">
                  <a:alpha val="58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عنصر نائب للنص 10"/>
          <p:cNvSpPr>
            <a:spLocks noGrp="1"/>
          </p:cNvSpPr>
          <p:nvPr>
            <p:ph type="body" sz="quarter" idx="10"/>
          </p:nvPr>
        </p:nvSpPr>
        <p:spPr>
          <a:xfrm>
            <a:off x="7092280" y="2492177"/>
            <a:ext cx="1728788" cy="1512887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tabLst>
                <a:tab pos="88900" algn="l"/>
              </a:tabLst>
              <a:defRPr lang="ar-SY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1pPr>
            <a:lvl2pPr marL="88900" indent="1281113">
              <a:defRPr lang="ar-SA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2pPr>
            <a:lvl3pPr marL="88900" indent="1281113">
              <a:defRPr lang="ar-SA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3pPr>
            <a:lvl4pPr marL="88900" indent="1281113">
              <a:defRPr lang="ar-SA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4pPr>
            <a:lvl5pPr marL="88900" indent="1281113">
              <a:defRPr lang="ar-SY" sz="3600" kern="1200" smtClean="0">
                <a:solidFill>
                  <a:schemeClr val="bg1">
                    <a:lumMod val="95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defRPr>
            </a:lvl5pPr>
          </a:lstStyle>
          <a:p>
            <a:pPr lvl="0"/>
            <a:endParaRPr lang="ar-SY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8" presetClass="entr" presetSubtype="1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20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صورة 15" descr="Colorful%20%281%29.jpg"/>
          <p:cNvPicPr>
            <a:picLocks noChangeAspect="1"/>
          </p:cNvPicPr>
          <p:nvPr userDrawn="1"/>
        </p:nvPicPr>
        <p:blipFill>
          <a:blip r:embed="rId1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مستطيل 12"/>
          <p:cNvSpPr/>
          <p:nvPr userDrawn="1"/>
        </p:nvSpPr>
        <p:spPr>
          <a:xfrm>
            <a:off x="0" y="222147"/>
            <a:ext cx="9144000" cy="3996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10000"/>
                </a:schemeClr>
              </a:gs>
              <a:gs pos="92000">
                <a:schemeClr val="bg1">
                  <a:lumMod val="85000"/>
                  <a:alpha val="10000"/>
                </a:schemeClr>
              </a:gs>
              <a:gs pos="54000">
                <a:schemeClr val="bg1">
                  <a:alpha val="50000"/>
                </a:schemeClr>
              </a:gs>
              <a:gs pos="50000">
                <a:schemeClr val="bg1">
                  <a:alpha val="50000"/>
                </a:schemeClr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5" name="مستطيل 14"/>
          <p:cNvSpPr/>
          <p:nvPr userDrawn="1"/>
        </p:nvSpPr>
        <p:spPr>
          <a:xfrm>
            <a:off x="3175" y="6469063"/>
            <a:ext cx="9144000" cy="360362"/>
          </a:xfrm>
          <a:prstGeom prst="rect">
            <a:avLst/>
          </a:prstGeom>
          <a:blipFill dpi="0" rotWithShape="1">
            <a:blip r:embed="rId18" cstate="print"/>
            <a:srcRect/>
            <a:stretch>
              <a:fillRect/>
            </a:stretch>
          </a:blipFill>
          <a:effectLst>
            <a:outerShdw blurRad="50800" dist="50800" dir="5400000" algn="ctr" rotWithShape="0">
              <a:srgbClr val="000000"/>
            </a:outerShdw>
          </a:effectLst>
        </p:spPr>
        <p:txBody>
          <a:bodyPr rtlCol="1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b="1">
              <a:solidFill>
                <a:srgbClr val="FFCC00"/>
              </a:solidFill>
              <a:latin typeface="+mn-lt"/>
              <a:cs typeface="+mn-cs"/>
            </a:endParaRPr>
          </a:p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SY" sz="1400" b="1">
              <a:solidFill>
                <a:srgbClr val="FFCC00"/>
              </a:solidFill>
              <a:latin typeface="+mn-lt"/>
              <a:cs typeface="+mn-cs"/>
            </a:endParaRPr>
          </a:p>
        </p:txBody>
      </p:sp>
      <p:sp>
        <p:nvSpPr>
          <p:cNvPr id="7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1422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8" name="عنصر نائب للنص 2"/>
          <p:cNvSpPr>
            <a:spLocks noGrp="1"/>
          </p:cNvSpPr>
          <p:nvPr/>
        </p:nvSpPr>
        <p:spPr bwMode="auto">
          <a:xfrm>
            <a:off x="142875" y="1571625"/>
            <a:ext cx="8786813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lvl="1" algn="justLow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kern="0" dirty="0">
                <a:solidFill>
                  <a:schemeClr val="accent2">
                    <a:lumMod val="5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              </a:t>
            </a:r>
          </a:p>
          <a:p>
            <a:pPr marL="0" lvl="2" algn="justLow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kern="0" dirty="0">
                <a:solidFill>
                  <a:schemeClr val="accent2">
                    <a:lumMod val="5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              </a:t>
            </a:r>
          </a:p>
          <a:p>
            <a:pPr marL="0" lvl="3" algn="justLow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kern="0" dirty="0">
                <a:solidFill>
                  <a:schemeClr val="accent2">
                    <a:lumMod val="5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              </a:t>
            </a:r>
          </a:p>
          <a:p>
            <a:pPr marL="0" lvl="4" algn="justLow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kern="0" dirty="0">
                <a:solidFill>
                  <a:schemeClr val="accent2">
                    <a:lumMod val="5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              </a:t>
            </a:r>
            <a:endParaRPr lang="ar-SY" sz="4400" kern="0" dirty="0">
              <a:solidFill>
                <a:schemeClr val="accent2">
                  <a:lumMod val="50000"/>
                </a:schemeClr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2" name="عنصر نائب للنص 2"/>
          <p:cNvSpPr>
            <a:spLocks noGrp="1"/>
          </p:cNvSpPr>
          <p:nvPr/>
        </p:nvSpPr>
        <p:spPr bwMode="auto">
          <a:xfrm>
            <a:off x="142875" y="1571625"/>
            <a:ext cx="8786813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Low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srgbClr val="632523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14" name="مربع نص 13"/>
          <p:cNvSpPr txBox="1"/>
          <p:nvPr userDrawn="1"/>
        </p:nvSpPr>
        <p:spPr>
          <a:xfrm>
            <a:off x="17463" y="6496050"/>
            <a:ext cx="1187450" cy="30777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rtlCol="1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1200" dirty="0">
                <a:solidFill>
                  <a:schemeClr val="bg1"/>
                </a:solidFill>
                <a:effectLst>
                  <a:outerShdw blurRad="50800" dist="25400" dir="5400000" algn="ctr" rotWithShape="0">
                    <a:srgbClr val="0000CC"/>
                  </a:outerShdw>
                </a:effectLst>
                <a:latin typeface="+mn-lt"/>
                <a:ea typeface="+mn-ea"/>
                <a:cs typeface="Farah Regular" pitchFamily="2" charset="-78"/>
              </a:rPr>
              <a:t>Dr-shaal.com</a:t>
            </a:r>
            <a:endParaRPr lang="ar-SY" sz="1400" b="1" kern="1200" dirty="0">
              <a:solidFill>
                <a:schemeClr val="bg1"/>
              </a:solidFill>
              <a:effectLst>
                <a:outerShdw blurRad="50800" dist="25400" dir="5400000" algn="ctr" rotWithShape="0">
                  <a:srgbClr val="0000CC"/>
                </a:outerShdw>
              </a:effectLst>
              <a:latin typeface="+mn-lt"/>
              <a:ea typeface="+mn-ea"/>
              <a:cs typeface="Farah Regular" pitchFamily="2" charset="-78"/>
            </a:endParaRPr>
          </a:p>
        </p:txBody>
      </p:sp>
      <p:cxnSp>
        <p:nvCxnSpPr>
          <p:cNvPr id="10" name="رابط مستقيم 9"/>
          <p:cNvCxnSpPr/>
          <p:nvPr userDrawn="1"/>
        </p:nvCxnSpPr>
        <p:spPr>
          <a:xfrm flipH="1">
            <a:off x="0" y="692150"/>
            <a:ext cx="9144000" cy="0"/>
          </a:xfrm>
          <a:prstGeom prst="line">
            <a:avLst/>
          </a:prstGeom>
          <a:ln>
            <a:solidFill>
              <a:srgbClr val="C7D9A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2" name="رابط مستقيم 11"/>
          <p:cNvCxnSpPr/>
          <p:nvPr userDrawn="1"/>
        </p:nvCxnSpPr>
        <p:spPr>
          <a:xfrm flipH="1">
            <a:off x="0" y="6408738"/>
            <a:ext cx="9144000" cy="0"/>
          </a:xfrm>
          <a:prstGeom prst="line">
            <a:avLst/>
          </a:prstGeom>
          <a:ln>
            <a:solidFill>
              <a:srgbClr val="C7D9A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1" name="مربع نص 10"/>
          <p:cNvSpPr txBox="1"/>
          <p:nvPr userDrawn="1"/>
        </p:nvSpPr>
        <p:spPr>
          <a:xfrm>
            <a:off x="7596336" y="220578"/>
            <a:ext cx="1512000" cy="40011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rtlCol="1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Y" sz="2000" kern="1200" smtClean="0">
                <a:solidFill>
                  <a:schemeClr val="bg1"/>
                </a:solidFill>
                <a:effectLst>
                  <a:outerShdw blurRad="25400" dist="50800" dir="5400000" algn="ctr" rotWithShape="0">
                    <a:srgbClr val="0000CC"/>
                  </a:outerShdw>
                </a:effectLst>
                <a:latin typeface="Traditional Arabic" pitchFamily="18" charset="-78"/>
                <a:ea typeface="+mn-ea"/>
                <a:cs typeface="Farah Regular" pitchFamily="2" charset="-78"/>
              </a:rPr>
              <a:t>كيف تدرس؟</a:t>
            </a:r>
            <a:endParaRPr lang="ar-SY" sz="2000" kern="1200" dirty="0">
              <a:solidFill>
                <a:schemeClr val="bg1"/>
              </a:solidFill>
              <a:effectLst>
                <a:outerShdw blurRad="25400" dist="50800" dir="5400000" algn="ctr" rotWithShape="0">
                  <a:srgbClr val="0000CC"/>
                </a:outerShdw>
              </a:effectLst>
              <a:latin typeface="Traditional Arabic" pitchFamily="18" charset="-78"/>
              <a:ea typeface="+mn-ea"/>
              <a:cs typeface="Farah Regular" pitchFamily="2" charset="-7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2" r:id="rId3"/>
    <p:sldLayoutId id="2147483703" r:id="rId4"/>
    <p:sldLayoutId id="2147483706" r:id="rId5"/>
    <p:sldLayoutId id="2147483707" r:id="rId6"/>
    <p:sldLayoutId id="2147483708" r:id="rId7"/>
    <p:sldLayoutId id="2147483702" r:id="rId8"/>
    <p:sldLayoutId id="2147483704" r:id="rId9"/>
    <p:sldLayoutId id="2147483705" r:id="rId10"/>
    <p:sldLayoutId id="2147483694" r:id="rId11"/>
    <p:sldLayoutId id="2147483701" r:id="rId12"/>
    <p:sldLayoutId id="2147483699" r:id="rId13"/>
    <p:sldLayoutId id="2147483696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  <p:txStyles>
    <p:titleStyle>
      <a:lvl1pPr algn="ctr" rtl="1" eaLnBrk="0" fontAlgn="base" hangingPunct="0">
        <a:spcBef>
          <a:spcPct val="0"/>
        </a:spcBef>
        <a:spcAft>
          <a:spcPct val="0"/>
        </a:spcAft>
        <a:defRPr lang="ar-SA" sz="4000" smtClean="0">
          <a:solidFill>
            <a:schemeClr val="bg1">
              <a:lumMod val="95000"/>
            </a:schemeClr>
          </a:solidFill>
          <a:effectLst>
            <a:outerShdw blurRad="50800" dist="50800" dir="5400000" algn="ctr" rotWithShape="0">
              <a:schemeClr val="tx1"/>
            </a:outerShdw>
          </a:effectLst>
          <a:latin typeface="Arial" pitchFamily="34" charset="0"/>
          <a:cs typeface="PT Bold Heading" pitchFamily="2" charset="-78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000">
          <a:solidFill>
            <a:srgbClr val="FFCC00"/>
          </a:solidFill>
          <a:latin typeface="Arial" pitchFamily="34" charset="0"/>
          <a:cs typeface="PT Bold Heading" pitchFamily="2" charset="-78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000">
          <a:solidFill>
            <a:srgbClr val="FFCC00"/>
          </a:solidFill>
          <a:latin typeface="Arial" pitchFamily="34" charset="0"/>
          <a:cs typeface="PT Bold Heading" pitchFamily="2" charset="-78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000">
          <a:solidFill>
            <a:srgbClr val="FFCC00"/>
          </a:solidFill>
          <a:latin typeface="Arial" pitchFamily="34" charset="0"/>
          <a:cs typeface="PT Bold Heading" pitchFamily="2" charset="-78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000">
          <a:solidFill>
            <a:srgbClr val="FFCC00"/>
          </a:solidFill>
          <a:latin typeface="Arial" pitchFamily="34" charset="0"/>
          <a:cs typeface="PT Bold Heading" pitchFamily="2" charset="-7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gif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Corner Colour 06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800000">
            <a:off x="7668344" y="764704"/>
            <a:ext cx="1475658" cy="5616624"/>
          </a:xfrm>
          <a:prstGeom prst="rect">
            <a:avLst/>
          </a:prstGeom>
        </p:spPr>
      </p:pic>
      <p:sp>
        <p:nvSpPr>
          <p:cNvPr id="5" name="عنوان 7"/>
          <p:cNvSpPr txBox="1">
            <a:spLocks/>
          </p:cNvSpPr>
          <p:nvPr/>
        </p:nvSpPr>
        <p:spPr bwMode="auto">
          <a:xfrm>
            <a:off x="685800" y="-839808"/>
            <a:ext cx="7772400" cy="7725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Y" sz="49600" b="0" i="0" u="none" strike="noStrike" kern="0" cap="none" spc="0" normalizeH="0" baseline="0" noProof="0" smtClean="0">
                <a:ln>
                  <a:noFill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dir="5400000" algn="ctr" rotWithShape="0">
                    <a:schemeClr val="bg1"/>
                  </a:outerShdw>
                </a:effectLst>
                <a:uLnTx/>
                <a:uFillTx/>
                <a:latin typeface="Arial" pitchFamily="34" charset="0"/>
                <a:ea typeface="Calibri"/>
                <a:cs typeface="Traditional Arabic"/>
                <a:sym typeface="AGA Arabesque"/>
              </a:rPr>
              <a:t></a:t>
            </a:r>
            <a:endParaRPr kumimoji="0" lang="ar-SY" sz="49600" b="0" i="0" u="none" strike="noStrike" kern="0" cap="none" spc="0" normalizeH="0" baseline="0" noProof="0" smtClean="0">
              <a:ln>
                <a:noFill/>
              </a:ln>
              <a:solidFill>
                <a:schemeClr val="accent3">
                  <a:lumMod val="20000"/>
                  <a:lumOff val="80000"/>
                </a:schemeClr>
              </a:solidFill>
              <a:effectLst>
                <a:outerShdw dir="5400000" algn="ctr" rotWithShape="0">
                  <a:schemeClr val="bg1"/>
                </a:outerShdw>
              </a:effectLst>
              <a:uLnTx/>
              <a:uFillTx/>
              <a:latin typeface="Arial" pitchFamily="34" charset="0"/>
              <a:cs typeface="Diwani Bent" pitchFamily="2" charset="-78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صورة 12" descr="Colorful%20%282%2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638" y="0"/>
            <a:ext cx="9164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مستطيل 14"/>
          <p:cNvSpPr/>
          <p:nvPr/>
        </p:nvSpPr>
        <p:spPr>
          <a:xfrm>
            <a:off x="-36512" y="0"/>
            <a:ext cx="9144000" cy="6858000"/>
          </a:xfrm>
          <a:prstGeom prst="rect">
            <a:avLst/>
          </a:prstGeom>
          <a:solidFill>
            <a:srgbClr val="0000B0">
              <a:alpha val="3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Y"/>
          </a:p>
        </p:txBody>
      </p:sp>
      <p:pic>
        <p:nvPicPr>
          <p:cNvPr id="14" name="صورة 13" descr="2865.jp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16200000">
            <a:off x="5724128" y="3284984"/>
            <a:ext cx="6480720" cy="288032"/>
          </a:xfrm>
          <a:prstGeom prst="roundRect">
            <a:avLst>
              <a:gd name="adj" fmla="val 50000"/>
            </a:avLst>
          </a:prstGeom>
          <a:effectLst>
            <a:softEdge rad="127000"/>
          </a:effectLst>
        </p:spPr>
      </p:pic>
      <p:sp>
        <p:nvSpPr>
          <p:cNvPr id="2050" name="عنوان 1"/>
          <p:cNvSpPr>
            <a:spLocks noGrp="1"/>
          </p:cNvSpPr>
          <p:nvPr>
            <p:ph type="ctrTitle" idx="4294967295"/>
          </p:nvPr>
        </p:nvSpPr>
        <p:spPr>
          <a:xfrm>
            <a:off x="5435600" y="3789363"/>
            <a:ext cx="3311525" cy="1295400"/>
          </a:xfrm>
        </p:spPr>
        <p:txBody>
          <a:bodyPr/>
          <a:lstStyle/>
          <a:p>
            <a:pPr algn="justLow" eaLnBrk="1" hangingPunct="1">
              <a:defRPr/>
            </a:pPr>
            <a:r>
              <a:rPr lang="ar-SY" sz="11500" smtClean="0">
                <a:solidFill>
                  <a:schemeClr val="accent1">
                    <a:lumMod val="20000"/>
                    <a:lumOff val="80000"/>
                  </a:schemeClr>
                </a:solidFill>
                <a:cs typeface="Farah Regular" pitchFamily="2" charset="-78"/>
              </a:rPr>
              <a:t>شكراً ..</a:t>
            </a:r>
            <a:r>
              <a:rPr lang="ar-SY" sz="500" smtClean="0">
                <a:solidFill>
                  <a:schemeClr val="accent1">
                    <a:lumMod val="20000"/>
                    <a:lumOff val="80000"/>
                  </a:schemeClr>
                </a:solidFill>
                <a:cs typeface="Farah Regular" pitchFamily="2" charset="-78"/>
              </a:rPr>
              <a:t/>
            </a:r>
            <a:br>
              <a:rPr lang="ar-SY" sz="500" smtClean="0">
                <a:solidFill>
                  <a:schemeClr val="accent1">
                    <a:lumMod val="20000"/>
                    <a:lumOff val="80000"/>
                  </a:schemeClr>
                </a:solidFill>
                <a:cs typeface="Farah Regular" pitchFamily="2" charset="-78"/>
              </a:rPr>
            </a:br>
            <a:endParaRPr lang="ar-SY" sz="500" smtClean="0">
              <a:solidFill>
                <a:schemeClr val="accent1">
                  <a:lumMod val="20000"/>
                  <a:lumOff val="80000"/>
                </a:schemeClr>
              </a:solidFill>
              <a:cs typeface="Farah Regular" pitchFamily="2" charset="-78"/>
            </a:endParaRPr>
          </a:p>
        </p:txBody>
      </p:sp>
      <p:grpSp>
        <p:nvGrpSpPr>
          <p:cNvPr id="2" name="مجموعة 4"/>
          <p:cNvGrpSpPr>
            <a:grpSpLocks/>
          </p:cNvGrpSpPr>
          <p:nvPr/>
        </p:nvGrpSpPr>
        <p:grpSpPr bwMode="auto">
          <a:xfrm>
            <a:off x="1187624" y="5300663"/>
            <a:ext cx="3960813" cy="1327150"/>
            <a:chOff x="5194217" y="3105150"/>
            <a:chExt cx="3191020" cy="1695450"/>
          </a:xfrm>
        </p:grpSpPr>
        <p:sp>
          <p:nvSpPr>
            <p:cNvPr id="6" name="Rectangle 10"/>
            <p:cNvSpPr txBox="1">
              <a:spLocks noChangeArrowheads="1"/>
            </p:cNvSpPr>
            <p:nvPr/>
          </p:nvSpPr>
          <p:spPr bwMode="auto">
            <a:xfrm>
              <a:off x="5562559" y="3715592"/>
              <a:ext cx="2822678" cy="474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b"/>
            <a:lstStyle>
              <a:lvl1pPr algn="r">
                <a:defRPr/>
              </a:lvl1pPr>
            </a:lstStyle>
            <a:p>
              <a:pPr algn="l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dirty="0" smtClean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+mn-lt"/>
                  <a:cs typeface="+mn-cs"/>
                </a:rPr>
                <a:t>http://twitter.com/DrShaal</a:t>
              </a:r>
              <a:endParaRPr lang="en-US" sz="20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+mn-cs"/>
              </a:endParaRPr>
            </a:p>
          </p:txBody>
        </p:sp>
        <p:pic>
          <p:nvPicPr>
            <p:cNvPr id="9226" name="Picture 5" descr="C:\social\36\facebook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04161" y="3181350"/>
              <a:ext cx="35843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7" name="Picture 6" descr="C:\social\36\twitter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194217" y="3813969"/>
              <a:ext cx="322345" cy="411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8" name="Picture 7" descr="C:\social\36\intranet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194217" y="4400550"/>
              <a:ext cx="322347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10"/>
            <p:cNvSpPr txBox="1">
              <a:spLocks noChangeArrowheads="1"/>
            </p:cNvSpPr>
            <p:nvPr/>
          </p:nvSpPr>
          <p:spPr bwMode="auto">
            <a:xfrm>
              <a:off x="5562559" y="3105150"/>
              <a:ext cx="2822678" cy="474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b"/>
            <a:lstStyle>
              <a:lvl1pPr algn="r">
                <a:defRPr/>
              </a:lvl1pPr>
            </a:lstStyle>
            <a:p>
              <a:pPr algn="l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dirty="0" smtClean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+mn-lt"/>
                  <a:cs typeface="+mn-cs"/>
                </a:rPr>
                <a:t>http://facebook.com/DrShaal</a:t>
              </a:r>
              <a:endParaRPr lang="en-US" sz="20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+mn-cs"/>
              </a:endParaRPr>
            </a:p>
          </p:txBody>
        </p:sp>
        <p:sp>
          <p:nvSpPr>
            <p:cNvPr id="11" name="Rectangle 10"/>
            <p:cNvSpPr txBox="1">
              <a:spLocks noChangeArrowheads="1"/>
            </p:cNvSpPr>
            <p:nvPr/>
          </p:nvSpPr>
          <p:spPr bwMode="auto">
            <a:xfrm>
              <a:off x="5562559" y="4307783"/>
              <a:ext cx="2822678" cy="474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b"/>
            <a:lstStyle>
              <a:lvl1pPr algn="r">
                <a:defRPr/>
              </a:lvl1pPr>
            </a:lstStyle>
            <a:p>
              <a:pPr algn="l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dirty="0" smtClean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+mn-lt"/>
                  <a:cs typeface="+mn-cs"/>
                </a:rPr>
                <a:t>http://Dr-Shaal.com</a:t>
              </a:r>
              <a:endParaRPr lang="en-US" sz="20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9224" name="صورة 20" descr="صورة1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11285" y="6309321"/>
            <a:ext cx="897219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مجموعة 15"/>
          <p:cNvGrpSpPr/>
          <p:nvPr/>
        </p:nvGrpSpPr>
        <p:grpSpPr>
          <a:xfrm>
            <a:off x="341783" y="102177"/>
            <a:ext cx="8460433" cy="878551"/>
            <a:chOff x="341783" y="44624"/>
            <a:chExt cx="8460433" cy="878551"/>
          </a:xfrm>
        </p:grpSpPr>
        <p:sp>
          <p:nvSpPr>
            <p:cNvPr id="17" name="مستطيل ذو زاويتين مستديرتين في نفس الجانب 16"/>
            <p:cNvSpPr/>
            <p:nvPr/>
          </p:nvSpPr>
          <p:spPr>
            <a:xfrm rot="5400000">
              <a:off x="4313389" y="-3724123"/>
              <a:ext cx="517221" cy="8460433"/>
            </a:xfrm>
            <a:prstGeom prst="round2SameRect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chemeClr val="bg1">
                    <a:lumMod val="85000"/>
                    <a:alpha val="10000"/>
                  </a:schemeClr>
                </a:gs>
                <a:gs pos="92000">
                  <a:schemeClr val="bg1">
                    <a:lumMod val="85000"/>
                    <a:alpha val="10000"/>
                  </a:schemeClr>
                </a:gs>
                <a:gs pos="54000">
                  <a:schemeClr val="bg1">
                    <a:alpha val="50000"/>
                  </a:schemeClr>
                </a:gs>
                <a:gs pos="50000">
                  <a:schemeClr val="bg1">
                    <a:alpha val="50000"/>
                  </a:schemeClr>
                </a:gs>
              </a:gsLst>
              <a:lin ang="108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Y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pic>
          <p:nvPicPr>
            <p:cNvPr id="18" name="صورة 17" descr="newsletter_logo.png"/>
            <p:cNvPicPr>
              <a:picLocks noChangeAspect="1"/>
            </p:cNvPicPr>
            <p:nvPr/>
          </p:nvPicPr>
          <p:blipFill>
            <a:blip r:embed="rId8" cstate="print">
              <a:lum bright="70000" contrast="-70000"/>
            </a:blip>
            <a:srcRect t="11341"/>
            <a:stretch>
              <a:fillRect/>
            </a:stretch>
          </p:blipFill>
          <p:spPr>
            <a:xfrm>
              <a:off x="611560" y="44624"/>
              <a:ext cx="1440160" cy="878551"/>
            </a:xfrm>
            <a:prstGeom prst="rect">
              <a:avLst/>
            </a:prstGeom>
          </p:spPr>
        </p:pic>
      </p:grpSp>
      <p:sp>
        <p:nvSpPr>
          <p:cNvPr id="19" name="عنوان فرعي 2"/>
          <p:cNvSpPr txBox="1">
            <a:spLocks/>
          </p:cNvSpPr>
          <p:nvPr/>
        </p:nvSpPr>
        <p:spPr>
          <a:xfrm rot="5400000">
            <a:off x="3802707" y="-1156717"/>
            <a:ext cx="674490" cy="3456384"/>
          </a:xfrm>
          <a:prstGeom prst="round2SameRect">
            <a:avLst>
              <a:gd name="adj1" fmla="val 50000"/>
              <a:gd name="adj2" fmla="val 0"/>
            </a:avLst>
          </a:prstGeom>
          <a:noFill/>
          <a:effectLst>
            <a:softEdge rad="317500"/>
          </a:effectLst>
        </p:spPr>
        <p:txBody>
          <a:bodyPr vert="vert270" rtlCol="1" anchor="ctr">
            <a:noAutofit/>
          </a:bodyPr>
          <a:lstStyle/>
          <a:p>
            <a:pPr marL="342900" marR="0" lvl="0" indent="-342900" algn="justLow" defTabSz="914400" rtl="1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ar-SY" sz="3200" b="0" i="0" u="none" strike="noStrike" kern="0" cap="none" spc="0" normalizeH="0" baseline="0" noProof="0" smtClean="0">
                <a:ln w="11430">
                  <a:noFill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rgbClr val="002A00"/>
                  </a:outerShdw>
                </a:effectLst>
                <a:uLnTx/>
                <a:uFillTx/>
                <a:latin typeface="Andalus" pitchFamily="18" charset="-78"/>
                <a:cs typeface="Farah Regular" pitchFamily="2" charset="-78"/>
              </a:rPr>
              <a:t>الشَّيخ الطَّبيب</a:t>
            </a:r>
            <a:r>
              <a:rPr kumimoji="0" lang="ar-SY" sz="3200" b="0" i="0" u="none" strike="noStrike" kern="0" cap="none" spc="0" normalizeH="0" baseline="0" noProof="0" smtClean="0">
                <a:ln w="11430">
                  <a:noFill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rgbClr val="002A00"/>
                  </a:outerShdw>
                </a:effectLst>
                <a:uLnTx/>
                <a:uFillTx/>
                <a:latin typeface="Andalus" pitchFamily="18" charset="-78"/>
                <a:cs typeface="Andalus" pitchFamily="18" charset="-78"/>
              </a:rPr>
              <a:t/>
            </a:r>
            <a:br>
              <a:rPr kumimoji="0" lang="ar-SY" sz="3200" b="0" i="0" u="none" strike="noStrike" kern="0" cap="none" spc="0" normalizeH="0" baseline="0" noProof="0" smtClean="0">
                <a:ln w="11430">
                  <a:noFill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rgbClr val="002A00"/>
                  </a:outerShdw>
                </a:effectLst>
                <a:uLnTx/>
                <a:uFillTx/>
                <a:latin typeface="Andalus" pitchFamily="18" charset="-78"/>
                <a:cs typeface="Andalus" pitchFamily="18" charset="-78"/>
              </a:rPr>
            </a:br>
            <a:endParaRPr kumimoji="0" lang="ar-SY" sz="500" b="0" i="0" u="none" strike="noStrike" kern="0" cap="none" spc="0" normalizeH="0" baseline="0" noProof="0" smtClean="0">
              <a:ln w="11430">
                <a:noFill/>
              </a:ln>
              <a:solidFill>
                <a:schemeClr val="bg1"/>
              </a:solidFill>
              <a:effectLst>
                <a:outerShdw blurRad="50800" dist="50800" dir="5400000" algn="ctr" rotWithShape="0">
                  <a:srgbClr val="002A00"/>
                </a:outerShdw>
              </a:effectLst>
              <a:uLnTx/>
              <a:uFillTx/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20" name="صورة 19" descr="Corner Colour 05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BFCFE"/>
              </a:clrFrom>
              <a:clrTo>
                <a:srgbClr val="FBFCF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29728" y="4881861"/>
            <a:ext cx="1375217" cy="1988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6732240" y="1087760"/>
            <a:ext cx="2304256" cy="566440"/>
          </a:xfrm>
        </p:spPr>
        <p:txBody>
          <a:bodyPr/>
          <a:lstStyle/>
          <a:p>
            <a:r>
              <a:rPr lang="ar-SY" smtClean="0"/>
              <a:t>عنوان المحاضرة:</a:t>
            </a:r>
            <a:endParaRPr lang="ar-SY"/>
          </a:p>
        </p:txBody>
      </p:sp>
      <p:sp>
        <p:nvSpPr>
          <p:cNvPr id="5" name="عنصر نائب للمحتوى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ar-SY" sz="9600" smtClean="0"/>
              <a:t>كيف تدرس ؟</a:t>
            </a:r>
            <a:endParaRPr lang="ar-SY" sz="960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ثلث متساوي الساقين 3"/>
          <p:cNvSpPr/>
          <p:nvPr/>
        </p:nvSpPr>
        <p:spPr>
          <a:xfrm>
            <a:off x="2267744" y="1124743"/>
            <a:ext cx="4608512" cy="3528392"/>
          </a:xfrm>
          <a:prstGeom prst="triangle">
            <a:avLst/>
          </a:prstGeom>
          <a:solidFill>
            <a:srgbClr val="0000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6600" smtClean="0">
                <a:effectLst>
                  <a:outerShdw blurRad="50800" dist="25400" dir="5400000" algn="ctr" rotWithShape="0">
                    <a:srgbClr val="C00000"/>
                  </a:outerShdw>
                </a:effectLst>
                <a:cs typeface="Farah Regular" pitchFamily="2" charset="-78"/>
              </a:rPr>
              <a:t>كيف تَدرُس</a:t>
            </a:r>
            <a:endParaRPr lang="ar-SY" sz="6600">
              <a:effectLst>
                <a:outerShdw blurRad="50800" dist="25400" dir="5400000" algn="ctr" rotWithShape="0">
                  <a:srgbClr val="C00000"/>
                </a:outerShdw>
              </a:effectLst>
              <a:cs typeface="Farah Regular" pitchFamily="2" charset="-78"/>
            </a:endParaRPr>
          </a:p>
        </p:txBody>
      </p:sp>
      <p:sp>
        <p:nvSpPr>
          <p:cNvPr id="5" name="مستطيل 4"/>
          <p:cNvSpPr/>
          <p:nvPr/>
        </p:nvSpPr>
        <p:spPr>
          <a:xfrm rot="3456150">
            <a:off x="5093231" y="1815697"/>
            <a:ext cx="2952328" cy="1152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7200" smtClean="0">
                <a:effectLst>
                  <a:outerShdw blurRad="50800" dist="50800" dir="5400000" algn="ctr" rotWithShape="0">
                    <a:srgbClr val="00007D"/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1) أن تحبّ</a:t>
            </a:r>
            <a:endParaRPr lang="ar-SY" sz="7200">
              <a:effectLst>
                <a:outerShdw blurRad="50800" dist="50800" dir="5400000" algn="ctr" rotWithShape="0">
                  <a:srgbClr val="00007D"/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مستطيل 5"/>
          <p:cNvSpPr/>
          <p:nvPr/>
        </p:nvSpPr>
        <p:spPr>
          <a:xfrm rot="18210101">
            <a:off x="934601" y="1737534"/>
            <a:ext cx="2952328" cy="1152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7200" smtClean="0">
                <a:effectLst>
                  <a:outerShdw blurRad="50800" dist="50800" dir="5400000" algn="ctr" rotWithShape="0">
                    <a:srgbClr val="00007D"/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2) أن تريد</a:t>
            </a:r>
            <a:endParaRPr lang="ar-SY" sz="7200">
              <a:effectLst>
                <a:outerShdw blurRad="50800" dist="50800" dir="5400000" algn="ctr" rotWithShape="0">
                  <a:srgbClr val="00007D"/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915816" y="4725143"/>
            <a:ext cx="3384376" cy="1152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7200" smtClean="0">
                <a:effectLst>
                  <a:outerShdw blurRad="50800" dist="50800" dir="5400000" algn="ctr" rotWithShape="0">
                    <a:srgbClr val="00007D"/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3) أن تَدرس</a:t>
            </a:r>
            <a:endParaRPr lang="ar-SY" sz="7200">
              <a:effectLst>
                <a:outerShdw blurRad="50800" dist="50800" dir="5400000" algn="ctr" rotWithShape="0">
                  <a:srgbClr val="00007D"/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Y" smtClean="0"/>
              <a:t>أولاً: </a:t>
            </a:r>
            <a:endParaRPr lang="ar-SY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ar-SY" smtClean="0"/>
              <a:t>أن تحبّ..</a:t>
            </a:r>
            <a:endParaRPr lang="ar-SY"/>
          </a:p>
        </p:txBody>
      </p:sp>
      <p:pic>
        <p:nvPicPr>
          <p:cNvPr id="4" name="صورة 3" descr="koko4-47cb542dcb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71"/>
          <a:stretch>
            <a:fillRect/>
          </a:stretch>
        </p:blipFill>
        <p:spPr>
          <a:xfrm flipH="1">
            <a:off x="0" y="1751608"/>
            <a:ext cx="2627784" cy="464512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نص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ar-SY" smtClean="0"/>
              <a:t>مما يساعدك على الحبّ:</a:t>
            </a:r>
            <a:endParaRPr lang="ar-SY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9"/>
          </p:nvPr>
        </p:nvSpPr>
        <p:spPr>
          <a:xfrm>
            <a:off x="755576" y="1856926"/>
            <a:ext cx="5256584" cy="540000"/>
          </a:xfrm>
        </p:spPr>
        <p:txBody>
          <a:bodyPr/>
          <a:lstStyle/>
          <a:p>
            <a:r>
              <a:rPr lang="ar-SY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1) الإكثار من ذكر الله.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0"/>
          </p:nvPr>
        </p:nvSpPr>
        <p:spPr>
          <a:xfrm>
            <a:off x="755576" y="2805011"/>
            <a:ext cx="5256584" cy="540000"/>
          </a:xfrm>
        </p:spPr>
        <p:txBody>
          <a:bodyPr/>
          <a:lstStyle/>
          <a:p>
            <a:r>
              <a:rPr lang="ar-SY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2) صحبة المحبين.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half" idx="21"/>
          </p:nvPr>
        </p:nvSpPr>
        <p:spPr>
          <a:xfrm>
            <a:off x="755576" y="3753096"/>
            <a:ext cx="5256584" cy="540000"/>
          </a:xfrm>
        </p:spPr>
        <p:txBody>
          <a:bodyPr/>
          <a:lstStyle/>
          <a:p>
            <a:r>
              <a:rPr lang="ar-SY" smtClean="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3) هجر المخالفات والمخالفين.</a:t>
            </a:r>
            <a:endParaRPr lang="ar-SY">
              <a:effectLst>
                <a:outerShdw blurRad="50800" dist="50800" dir="5400000" algn="ctr" rotWithShape="0">
                  <a:srgbClr val="00007D"/>
                </a:outerShdw>
              </a:effectLst>
            </a:endParaRPr>
          </a:p>
        </p:txBody>
      </p:sp>
      <p:pic>
        <p:nvPicPr>
          <p:cNvPr id="6" name="صورة 5" descr="987352146873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4437112"/>
            <a:ext cx="3031304" cy="2088232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Y" smtClean="0"/>
              <a:t>ثالثاً: </a:t>
            </a:r>
            <a:endParaRPr lang="ar-SY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ar-SY" smtClean="0"/>
              <a:t>أن تريد..</a:t>
            </a:r>
            <a:endParaRPr lang="ar-SY"/>
          </a:p>
        </p:txBody>
      </p:sp>
      <p:pic>
        <p:nvPicPr>
          <p:cNvPr id="4" name="صورة 3" descr="koko4-47cb542dcb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71"/>
          <a:stretch>
            <a:fillRect/>
          </a:stretch>
        </p:blipFill>
        <p:spPr>
          <a:xfrm flipH="1">
            <a:off x="0" y="1751608"/>
            <a:ext cx="2627784" cy="464512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Y" smtClean="0"/>
              <a:t>رابعاً: </a:t>
            </a:r>
            <a:endParaRPr lang="ar-SY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ar-SY" smtClean="0"/>
              <a:t>أن تدرس..</a:t>
            </a:r>
            <a:endParaRPr lang="ar-SY"/>
          </a:p>
        </p:txBody>
      </p:sp>
      <p:pic>
        <p:nvPicPr>
          <p:cNvPr id="4" name="صورة 3" descr="koko4-47cb542dcb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471"/>
          <a:stretch>
            <a:fillRect/>
          </a:stretch>
        </p:blipFill>
        <p:spPr>
          <a:xfrm flipH="1">
            <a:off x="0" y="1751608"/>
            <a:ext cx="2627784" cy="464512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Y" dirty="0" smtClean="0"/>
              <a:t>قواعد معِينة </a:t>
            </a:r>
            <a:r>
              <a:rPr lang="ar-SY" smtClean="0"/>
              <a:t>على </a:t>
            </a:r>
            <a:r>
              <a:rPr lang="ar-SY" smtClean="0"/>
              <a:t>الدراسة:</a:t>
            </a:r>
            <a:endParaRPr lang="ar-SY"/>
          </a:p>
        </p:txBody>
      </p:sp>
      <p:sp>
        <p:nvSpPr>
          <p:cNvPr id="5" name="عنصر نائب للمحتوى 4"/>
          <p:cNvSpPr>
            <a:spLocks noGrp="1"/>
          </p:cNvSpPr>
          <p:nvPr>
            <p:ph sz="half" idx="11"/>
          </p:nvPr>
        </p:nvSpPr>
        <p:spPr>
          <a:xfrm>
            <a:off x="4572000" y="1772816"/>
            <a:ext cx="4271964" cy="540000"/>
          </a:xfrm>
        </p:spPr>
        <p:txBody>
          <a:bodyPr/>
          <a:lstStyle/>
          <a:p>
            <a:pPr marL="0" lvl="0" indent="0"/>
            <a:r>
              <a:rPr lang="ar-SY" sz="3000" smtClean="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1) وجّه </a:t>
            </a:r>
            <a:r>
              <a:rPr lang="ar-SY" sz="3000" dirty="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اهتمامك جيداً إلى الشَّيء الذي تريد </a:t>
            </a:r>
            <a:r>
              <a:rPr lang="ar-SY" sz="300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دراسته</a:t>
            </a:r>
            <a:r>
              <a:rPr lang="ar-SY" sz="3000" smtClean="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.</a:t>
            </a:r>
            <a:endParaRPr lang="en-US" sz="3000" dirty="0">
              <a:effectLst>
                <a:outerShdw blurRad="50800" dist="50800" dir="5400000" algn="ctr" rotWithShape="0">
                  <a:srgbClr val="00007D"/>
                </a:outerShdw>
              </a:effectLst>
            </a:endParaRPr>
          </a:p>
        </p:txBody>
      </p:sp>
      <p:sp>
        <p:nvSpPr>
          <p:cNvPr id="6" name="عنصر نائب للمحتوى 5"/>
          <p:cNvSpPr>
            <a:spLocks noGrp="1"/>
          </p:cNvSpPr>
          <p:nvPr>
            <p:ph sz="half" idx="12"/>
          </p:nvPr>
        </p:nvSpPr>
        <p:spPr>
          <a:xfrm>
            <a:off x="4572000" y="2699934"/>
            <a:ext cx="4271964" cy="540000"/>
          </a:xfrm>
        </p:spPr>
        <p:txBody>
          <a:bodyPr/>
          <a:lstStyle/>
          <a:p>
            <a:pPr marL="0" indent="0"/>
            <a:r>
              <a:rPr lang="ar-SY" sz="3000" smtClean="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2) وجّه </a:t>
            </a:r>
            <a:r>
              <a:rPr lang="ar-SY" sz="3000" dirty="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حواسك إلى الشيء الذي تريد دراسته</a:t>
            </a:r>
            <a:r>
              <a:rPr lang="ar-SY" sz="300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. </a:t>
            </a:r>
            <a:endParaRPr lang="en-US" sz="3000" dirty="0">
              <a:effectLst>
                <a:outerShdw blurRad="50800" dist="50800" dir="5400000" algn="ctr" rotWithShape="0">
                  <a:srgbClr val="00007D"/>
                </a:outerShdw>
              </a:effectLst>
            </a:endParaRPr>
          </a:p>
        </p:txBody>
      </p:sp>
      <p:sp>
        <p:nvSpPr>
          <p:cNvPr id="7" name="عنصر نائب للمحتوى 6"/>
          <p:cNvSpPr>
            <a:spLocks noGrp="1"/>
          </p:cNvSpPr>
          <p:nvPr>
            <p:ph sz="half" idx="13"/>
          </p:nvPr>
        </p:nvSpPr>
        <p:spPr>
          <a:xfrm>
            <a:off x="4572000" y="3627052"/>
            <a:ext cx="4271964" cy="540000"/>
          </a:xfrm>
        </p:spPr>
        <p:txBody>
          <a:bodyPr/>
          <a:lstStyle/>
          <a:p>
            <a:pPr marL="0" indent="0"/>
            <a:r>
              <a:rPr lang="ar-SY" sz="3000" smtClean="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3) حاول </a:t>
            </a:r>
            <a:r>
              <a:rPr lang="ar-SY" sz="3000" dirty="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أن تربط كلَّ جديد تتعلَّمه بمعلوماتك السابقة</a:t>
            </a:r>
            <a:r>
              <a:rPr lang="ar-SY" sz="300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. </a:t>
            </a:r>
            <a:endParaRPr lang="en-US" sz="3000" dirty="0">
              <a:effectLst>
                <a:outerShdw blurRad="50800" dist="50800" dir="5400000" algn="ctr" rotWithShape="0">
                  <a:srgbClr val="00007D"/>
                </a:outerShdw>
              </a:effectLst>
            </a:endParaRPr>
          </a:p>
        </p:txBody>
      </p:sp>
      <p:sp>
        <p:nvSpPr>
          <p:cNvPr id="8" name="عنصر نائب للمحتوى 7"/>
          <p:cNvSpPr>
            <a:spLocks noGrp="1"/>
          </p:cNvSpPr>
          <p:nvPr>
            <p:ph sz="half" idx="14"/>
          </p:nvPr>
        </p:nvSpPr>
        <p:spPr>
          <a:xfrm>
            <a:off x="4572000" y="4554170"/>
            <a:ext cx="4271964" cy="540000"/>
          </a:xfrm>
        </p:spPr>
        <p:txBody>
          <a:bodyPr/>
          <a:lstStyle/>
          <a:p>
            <a:pPr marL="0" indent="0"/>
            <a:r>
              <a:rPr lang="ar-SY" sz="3000" smtClean="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4) استعن </a:t>
            </a:r>
            <a:r>
              <a:rPr lang="ar-SY" sz="3000" dirty="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بالنغم والإيقاع والرسم والتشجير والترميز في أثناء الحفظ. </a:t>
            </a:r>
            <a:r>
              <a:rPr lang="ar-SY" sz="300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 </a:t>
            </a:r>
            <a:endParaRPr lang="en-US" sz="3000" dirty="0">
              <a:effectLst>
                <a:outerShdw blurRad="50800" dist="50800" dir="5400000" algn="ctr" rotWithShape="0">
                  <a:srgbClr val="00007D"/>
                </a:outerShdw>
              </a:effectLst>
            </a:endParaRPr>
          </a:p>
        </p:txBody>
      </p:sp>
      <p:sp>
        <p:nvSpPr>
          <p:cNvPr id="9" name="عنصر نائب للمحتوى 8"/>
          <p:cNvSpPr>
            <a:spLocks noGrp="1"/>
          </p:cNvSpPr>
          <p:nvPr>
            <p:ph sz="half" idx="15"/>
          </p:nvPr>
        </p:nvSpPr>
        <p:spPr>
          <a:xfrm>
            <a:off x="4572000" y="5481288"/>
            <a:ext cx="4271964" cy="540000"/>
          </a:xfrm>
        </p:spPr>
        <p:txBody>
          <a:bodyPr/>
          <a:lstStyle/>
          <a:p>
            <a:pPr marL="0" indent="0"/>
            <a:r>
              <a:rPr lang="ar-SY" sz="3000" smtClean="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5) ابدأ </a:t>
            </a:r>
            <a:r>
              <a:rPr lang="ar-SY" sz="3000" dirty="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بدراسة المواد التي تحب، ثمَّ انتقل </a:t>
            </a:r>
            <a:r>
              <a:rPr lang="ar-SY" sz="300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لغيرها.</a:t>
            </a:r>
            <a:endParaRPr lang="en-US" sz="3000" dirty="0">
              <a:effectLst>
                <a:outerShdw blurRad="50800" dist="50800" dir="5400000" algn="ctr" rotWithShape="0">
                  <a:srgbClr val="00007D"/>
                </a:outerShdw>
              </a:effectLst>
            </a:endParaRPr>
          </a:p>
        </p:txBody>
      </p:sp>
      <p:sp>
        <p:nvSpPr>
          <p:cNvPr id="12" name="عنصر نائب للمحتوى 11"/>
          <p:cNvSpPr>
            <a:spLocks noGrp="1"/>
          </p:cNvSpPr>
          <p:nvPr>
            <p:ph sz="half" idx="19"/>
          </p:nvPr>
        </p:nvSpPr>
        <p:spPr>
          <a:xfrm>
            <a:off x="214282" y="1772816"/>
            <a:ext cx="4271964" cy="540000"/>
          </a:xfrm>
        </p:spPr>
        <p:txBody>
          <a:bodyPr/>
          <a:lstStyle/>
          <a:p>
            <a:pPr marL="0" lvl="0" indent="0"/>
            <a:r>
              <a:rPr lang="ar-SY" sz="300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6) </a:t>
            </a:r>
            <a:r>
              <a:rPr lang="ar-SY" sz="3000" dirty="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الدراسة الجماعية مفيدة بشرط الإدارة التي تمنع إضاعة </a:t>
            </a:r>
            <a:r>
              <a:rPr lang="ar-SY" sz="300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الوقت.</a:t>
            </a:r>
            <a:endParaRPr lang="en-US" sz="3000" dirty="0">
              <a:effectLst>
                <a:outerShdw blurRad="50800" dist="50800" dir="5400000" algn="ctr" rotWithShape="0">
                  <a:srgbClr val="00007D"/>
                </a:outerShdw>
              </a:effectLst>
            </a:endParaRPr>
          </a:p>
        </p:txBody>
      </p:sp>
      <p:sp>
        <p:nvSpPr>
          <p:cNvPr id="13" name="عنصر نائب للمحتوى 12"/>
          <p:cNvSpPr>
            <a:spLocks noGrp="1"/>
          </p:cNvSpPr>
          <p:nvPr>
            <p:ph sz="half" idx="20"/>
          </p:nvPr>
        </p:nvSpPr>
        <p:spPr>
          <a:xfrm>
            <a:off x="214282" y="2699934"/>
            <a:ext cx="4271964" cy="540000"/>
          </a:xfrm>
        </p:spPr>
        <p:txBody>
          <a:bodyPr/>
          <a:lstStyle/>
          <a:p>
            <a:pPr marL="0" lvl="0" indent="0"/>
            <a:r>
              <a:rPr lang="ar-SY" sz="300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7) </a:t>
            </a:r>
            <a:r>
              <a:rPr lang="ar-SY" sz="300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الملخَّصات </a:t>
            </a:r>
            <a:r>
              <a:rPr lang="ar-SY" sz="3000" smtClean="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مفيدة </a:t>
            </a:r>
            <a:r>
              <a:rPr lang="ar-SY" sz="3000" dirty="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تعين ولا تغني، وأفضلها ما تصنعه بنفسك</a:t>
            </a:r>
            <a:r>
              <a:rPr lang="ar-SY" sz="300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. </a:t>
            </a:r>
            <a:endParaRPr lang="en-US" sz="3000" dirty="0">
              <a:effectLst>
                <a:outerShdw blurRad="50800" dist="50800" dir="5400000" algn="ctr" rotWithShape="0">
                  <a:srgbClr val="00007D"/>
                </a:outerShdw>
              </a:effectLst>
            </a:endParaRPr>
          </a:p>
        </p:txBody>
      </p:sp>
      <p:sp>
        <p:nvSpPr>
          <p:cNvPr id="14" name="عنصر نائب للمحتوى 13"/>
          <p:cNvSpPr>
            <a:spLocks noGrp="1"/>
          </p:cNvSpPr>
          <p:nvPr>
            <p:ph sz="half" idx="21"/>
          </p:nvPr>
        </p:nvSpPr>
        <p:spPr>
          <a:xfrm>
            <a:off x="214282" y="3627052"/>
            <a:ext cx="4271964" cy="540000"/>
          </a:xfrm>
        </p:spPr>
        <p:txBody>
          <a:bodyPr/>
          <a:lstStyle/>
          <a:p>
            <a:pPr marL="0" lvl="0" indent="0"/>
            <a:r>
              <a:rPr lang="ar-SY" sz="300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8) </a:t>
            </a:r>
            <a:r>
              <a:rPr lang="ar-SY" sz="3000" dirty="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ابدأ الحفظ بالطريقة الكلِّيَّة المجملة، ثم انتقل بعدها إلى التفصيل</a:t>
            </a:r>
            <a:r>
              <a:rPr lang="ar-SY" sz="300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. </a:t>
            </a:r>
            <a:endParaRPr lang="en-US" sz="3000" dirty="0">
              <a:effectLst>
                <a:outerShdw blurRad="50800" dist="50800" dir="5400000" algn="ctr" rotWithShape="0">
                  <a:srgbClr val="00007D"/>
                </a:outerShdw>
              </a:effectLst>
            </a:endParaRPr>
          </a:p>
        </p:txBody>
      </p:sp>
      <p:sp>
        <p:nvSpPr>
          <p:cNvPr id="15" name="عنصر نائب للمحتوى 14"/>
          <p:cNvSpPr>
            <a:spLocks noGrp="1"/>
          </p:cNvSpPr>
          <p:nvPr>
            <p:ph sz="half" idx="22"/>
          </p:nvPr>
        </p:nvSpPr>
        <p:spPr>
          <a:xfrm>
            <a:off x="214282" y="4554170"/>
            <a:ext cx="4271964" cy="540000"/>
          </a:xfrm>
        </p:spPr>
        <p:txBody>
          <a:bodyPr/>
          <a:lstStyle/>
          <a:p>
            <a:pPr marL="0" lvl="0" indent="0"/>
            <a:r>
              <a:rPr lang="ar-SY" sz="300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9) </a:t>
            </a:r>
            <a:r>
              <a:rPr lang="ar-SY" sz="3000" dirty="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عندما تنتهي من دراسة فقرة دوِّن أهمَّ الأفكار فيها</a:t>
            </a:r>
            <a:r>
              <a:rPr lang="ar-SY" sz="300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.  </a:t>
            </a:r>
            <a:endParaRPr lang="en-US" sz="3000" dirty="0">
              <a:effectLst>
                <a:outerShdw blurRad="50800" dist="50800" dir="5400000" algn="ctr" rotWithShape="0">
                  <a:srgbClr val="00007D"/>
                </a:outerShdw>
              </a:effectLst>
            </a:endParaRPr>
          </a:p>
        </p:txBody>
      </p:sp>
      <p:sp>
        <p:nvSpPr>
          <p:cNvPr id="16" name="عنصر نائب للمحتوى 15"/>
          <p:cNvSpPr>
            <a:spLocks noGrp="1"/>
          </p:cNvSpPr>
          <p:nvPr>
            <p:ph sz="half" idx="23"/>
          </p:nvPr>
        </p:nvSpPr>
        <p:spPr>
          <a:xfrm>
            <a:off x="214282" y="5481288"/>
            <a:ext cx="4271964" cy="540000"/>
          </a:xfrm>
        </p:spPr>
        <p:txBody>
          <a:bodyPr/>
          <a:lstStyle/>
          <a:p>
            <a:pPr marL="0" lvl="0" indent="0"/>
            <a:r>
              <a:rPr lang="ar-SY" sz="300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10) </a:t>
            </a:r>
            <a:r>
              <a:rPr lang="ar-SY" sz="3000" dirty="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اطلب من الله المعونة والفهم وقوَّة الذاكرة. </a:t>
            </a:r>
            <a:r>
              <a:rPr lang="ar-SA" sz="3000">
                <a:effectLst>
                  <a:outerShdw blurRad="50800" dist="50800" dir="5400000" algn="ctr" rotWithShape="0">
                    <a:srgbClr val="00007D"/>
                  </a:outerShdw>
                </a:effectLst>
              </a:rPr>
              <a:t>	</a:t>
            </a:r>
            <a:endParaRPr lang="en-US" sz="3000" dirty="0">
              <a:effectLst>
                <a:outerShdw blurRad="50800" dist="50800" dir="5400000" algn="ctr" rotWithShape="0">
                  <a:srgbClr val="00007D"/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ثلث متساوي الساقين 3"/>
          <p:cNvSpPr/>
          <p:nvPr/>
        </p:nvSpPr>
        <p:spPr>
          <a:xfrm>
            <a:off x="2267744" y="1124743"/>
            <a:ext cx="4608512" cy="3528392"/>
          </a:xfrm>
          <a:prstGeom prst="triangle">
            <a:avLst/>
          </a:prstGeom>
          <a:solidFill>
            <a:srgbClr val="0000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6600" smtClean="0">
                <a:effectLst>
                  <a:outerShdw blurRad="50800" dist="25400" dir="5400000" algn="ctr" rotWithShape="0">
                    <a:srgbClr val="C00000"/>
                  </a:outerShdw>
                </a:effectLst>
                <a:cs typeface="Farah Regular" pitchFamily="2" charset="-78"/>
              </a:rPr>
              <a:t>كيف تَدرُس</a:t>
            </a:r>
            <a:endParaRPr lang="ar-SY" sz="6600">
              <a:effectLst>
                <a:outerShdw blurRad="50800" dist="25400" dir="5400000" algn="ctr" rotWithShape="0">
                  <a:srgbClr val="C00000"/>
                </a:outerShdw>
              </a:effectLst>
              <a:cs typeface="Farah Regular" pitchFamily="2" charset="-78"/>
            </a:endParaRPr>
          </a:p>
        </p:txBody>
      </p:sp>
      <p:sp>
        <p:nvSpPr>
          <p:cNvPr id="5" name="مستطيل 4"/>
          <p:cNvSpPr/>
          <p:nvPr/>
        </p:nvSpPr>
        <p:spPr>
          <a:xfrm rot="3456150">
            <a:off x="5093231" y="1815697"/>
            <a:ext cx="2952328" cy="1152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7200" smtClean="0">
                <a:effectLst>
                  <a:outerShdw blurRad="50800" dist="50800" dir="5400000" algn="ctr" rotWithShape="0">
                    <a:srgbClr val="00007D"/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1) أن تحبّ</a:t>
            </a:r>
            <a:endParaRPr lang="ar-SY" sz="7200">
              <a:effectLst>
                <a:outerShdw blurRad="50800" dist="50800" dir="5400000" algn="ctr" rotWithShape="0">
                  <a:srgbClr val="00007D"/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مستطيل 5"/>
          <p:cNvSpPr/>
          <p:nvPr/>
        </p:nvSpPr>
        <p:spPr>
          <a:xfrm rot="18210101">
            <a:off x="934601" y="1737534"/>
            <a:ext cx="2952328" cy="1152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7200" smtClean="0">
                <a:effectLst>
                  <a:outerShdw blurRad="50800" dist="50800" dir="5400000" algn="ctr" rotWithShape="0">
                    <a:srgbClr val="00007D"/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2) أن تريد</a:t>
            </a:r>
            <a:endParaRPr lang="ar-SY" sz="7200">
              <a:effectLst>
                <a:outerShdw blurRad="50800" dist="50800" dir="5400000" algn="ctr" rotWithShape="0">
                  <a:srgbClr val="00007D"/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915816" y="4725143"/>
            <a:ext cx="3384376" cy="1152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7200" smtClean="0">
                <a:effectLst>
                  <a:outerShdw blurRad="50800" dist="50800" dir="5400000" algn="ctr" rotWithShape="0">
                    <a:srgbClr val="00007D"/>
                  </a:outerShdw>
                </a:effectLst>
                <a:latin typeface="Traditional Arabic" pitchFamily="18" charset="-78"/>
                <a:cs typeface="Traditional Arabic" pitchFamily="18" charset="-78"/>
              </a:rPr>
              <a:t>3) أن تَدرس</a:t>
            </a:r>
            <a:endParaRPr lang="ar-SY" sz="7200">
              <a:effectLst>
                <a:outerShdw blurRad="50800" dist="50800" dir="5400000" algn="ctr" rotWithShape="0">
                  <a:srgbClr val="00007D"/>
                </a:outerShdw>
              </a:effectLst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ransition>
    <p:wedge/>
  </p:transition>
</p:sld>
</file>

<file path=ppt/theme/theme1.xml><?xml version="1.0" encoding="utf-8"?>
<a:theme xmlns:a="http://schemas.openxmlformats.org/drawingml/2006/main" name="1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2083</TotalTime>
  <Words>208</Words>
  <Application>Microsoft Office PowerPoint</Application>
  <PresentationFormat>عرض على الشاشة (3:4)‏</PresentationFormat>
  <Paragraphs>37</Paragraphs>
  <Slides>10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1_سمة Office</vt:lpstr>
      <vt:lpstr>الشريحة 1</vt:lpstr>
      <vt:lpstr>عنوان المحاضرة:</vt:lpstr>
      <vt:lpstr>الشريحة 3</vt:lpstr>
      <vt:lpstr>أولاً: </vt:lpstr>
      <vt:lpstr>الشريحة 5</vt:lpstr>
      <vt:lpstr>ثالثاً: </vt:lpstr>
      <vt:lpstr>رابعاً: </vt:lpstr>
      <vt:lpstr>قواعد معِينة على الدراسة:</vt:lpstr>
      <vt:lpstr>الشريحة 9</vt:lpstr>
      <vt:lpstr>شكراً ..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الأساسي</dc:creator>
  <cp:lastModifiedBy>الأساسي</cp:lastModifiedBy>
  <cp:revision>554</cp:revision>
  <dcterms:created xsi:type="dcterms:W3CDTF">2012-11-14T09:27:40Z</dcterms:created>
  <dcterms:modified xsi:type="dcterms:W3CDTF">2013-03-30T08:00:14Z</dcterms:modified>
</cp:coreProperties>
</file>