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slides/slide47.xml" ContentType="application/vnd.openxmlformats-officedocument.presentationml.slide+xml"/>
  <Override PartName="/ppt/theme/theme5.xml" ContentType="application/vnd.openxmlformats-officedocument.them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Default Extension="xlsx" ContentType="application/vnd.openxmlformats-officedocument.spreadsheetml.sheet"/>
  <Override PartName="/ppt/notesSlides/notesSlide7.xml" ContentType="application/vnd.openxmlformats-officedocument.presentationml.notesSlide+xml"/>
  <Override PartName="/ppt/slideMasters/slideMaster4.xml" ContentType="application/vnd.openxmlformats-officedocument.presentationml.slideMaster+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heme/theme6.xml" ContentType="application/vnd.openxmlformats-officedocument.theme+xml"/>
  <Override PartName="/ppt/charts/chart1.xml" ContentType="application/vnd.openxmlformats-officedocument.drawingml.char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Override PartName="/ppt/slideLayouts/slideLayout29.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Layouts/slideLayout18.xml" ContentType="application/vnd.openxmlformats-officedocument.presentationml.slideLayout+xml"/>
  <Override PartName="/ppt/slideLayouts/slideLayout27.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theme/themeOverride2.xml" ContentType="application/vnd.openxmlformats-officedocument.themeOverride+xml"/>
  <Override PartName="/ppt/slideLayouts/slideLayout32.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Default Extension="wdp" ContentType="image/vnd.ms-photo"/>
  <Override PartName="/ppt/slideLayouts/slideLayout10.xml" ContentType="application/vnd.openxmlformats-officedocument.presentationml.slideLayout+xml"/>
  <Override PartName="/ppt/notesSlides/notesSlide6.xml" ContentType="application/vnd.openxmlformats-officedocument.presentationml.notesSlide+xml"/>
  <Override PartName="/ppt/slideMasters/slideMaster5.xml" ContentType="application/vnd.openxmlformats-officedocument.presentationml.slideMaster+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theme/themeOverride3.xml" ContentType="application/vnd.openxmlformats-officedocument.themeOverr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86" r:id="rId1"/>
    <p:sldMasterId id="2147483694" r:id="rId2"/>
    <p:sldMasterId id="2147483703" r:id="rId3"/>
    <p:sldMasterId id="2147483712" r:id="rId4"/>
    <p:sldMasterId id="2147483719" r:id="rId5"/>
  </p:sldMasterIdLst>
  <p:notesMasterIdLst>
    <p:notesMasterId r:id="rId63"/>
  </p:notesMasterIdLst>
  <p:sldIdLst>
    <p:sldId id="353" r:id="rId6"/>
    <p:sldId id="375" r:id="rId7"/>
    <p:sldId id="379" r:id="rId8"/>
    <p:sldId id="354" r:id="rId9"/>
    <p:sldId id="355" r:id="rId10"/>
    <p:sldId id="298" r:id="rId11"/>
    <p:sldId id="299" r:id="rId12"/>
    <p:sldId id="380" r:id="rId13"/>
    <p:sldId id="356" r:id="rId14"/>
    <p:sldId id="359" r:id="rId15"/>
    <p:sldId id="382" r:id="rId16"/>
    <p:sldId id="381" r:id="rId17"/>
    <p:sldId id="302" r:id="rId18"/>
    <p:sldId id="303" r:id="rId19"/>
    <p:sldId id="304" r:id="rId20"/>
    <p:sldId id="362" r:id="rId21"/>
    <p:sldId id="361" r:id="rId22"/>
    <p:sldId id="363" r:id="rId23"/>
    <p:sldId id="306" r:id="rId24"/>
    <p:sldId id="307" r:id="rId25"/>
    <p:sldId id="308" r:id="rId26"/>
    <p:sldId id="309" r:id="rId27"/>
    <p:sldId id="364" r:id="rId28"/>
    <p:sldId id="310" r:id="rId29"/>
    <p:sldId id="267" r:id="rId30"/>
    <p:sldId id="312" r:id="rId31"/>
    <p:sldId id="314" r:id="rId32"/>
    <p:sldId id="315" r:id="rId33"/>
    <p:sldId id="316" r:id="rId34"/>
    <p:sldId id="297" r:id="rId35"/>
    <p:sldId id="317" r:id="rId36"/>
    <p:sldId id="365" r:id="rId37"/>
    <p:sldId id="366" r:id="rId38"/>
    <p:sldId id="322" r:id="rId39"/>
    <p:sldId id="367" r:id="rId40"/>
    <p:sldId id="324" r:id="rId41"/>
    <p:sldId id="325" r:id="rId42"/>
    <p:sldId id="368" r:id="rId43"/>
    <p:sldId id="369" r:id="rId44"/>
    <p:sldId id="326" r:id="rId45"/>
    <p:sldId id="328" r:id="rId46"/>
    <p:sldId id="330" r:id="rId47"/>
    <p:sldId id="370" r:id="rId48"/>
    <p:sldId id="372" r:id="rId49"/>
    <p:sldId id="331" r:id="rId50"/>
    <p:sldId id="332" r:id="rId51"/>
    <p:sldId id="371" r:id="rId52"/>
    <p:sldId id="339" r:id="rId53"/>
    <p:sldId id="341" r:id="rId54"/>
    <p:sldId id="346" r:id="rId55"/>
    <p:sldId id="373" r:id="rId56"/>
    <p:sldId id="347" r:id="rId57"/>
    <p:sldId id="344" r:id="rId58"/>
    <p:sldId id="374" r:id="rId59"/>
    <p:sldId id="360" r:id="rId60"/>
    <p:sldId id="378" r:id="rId61"/>
    <p:sldId id="352" r:id="rId62"/>
  </p:sldIdLst>
  <p:sldSz cx="9144000" cy="6858000" type="screen4x3"/>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xmlns="">
        <p14:section name="المدخل" id="{AA885F2D-DE01-4533-82B6-E85F645FC697}">
          <p14:sldIdLst>
            <p14:sldId id="295"/>
            <p14:sldId id="298"/>
            <p14:sldId id="299"/>
            <p14:sldId id="319"/>
          </p14:sldIdLst>
        </p14:section>
        <p14:section name="الداقع الديني" id="{1918EE35-1159-4603-ABCE-67B682CB2DF9}">
          <p14:sldIdLst>
            <p14:sldId id="302"/>
            <p14:sldId id="303"/>
            <p14:sldId id="304"/>
            <p14:sldId id="305"/>
          </p14:sldIdLst>
        </p14:section>
        <p14:section name="الدافع الاجتماعي" id="{30E0B99F-C1D6-4B0F-83DC-72A2C4639CB0}">
          <p14:sldIdLst>
            <p14:sldId id="306"/>
            <p14:sldId id="307"/>
            <p14:sldId id="308"/>
            <p14:sldId id="309"/>
            <p14:sldId id="310"/>
            <p14:sldId id="267"/>
            <p14:sldId id="311"/>
            <p14:sldId id="312"/>
            <p14:sldId id="313"/>
            <p14:sldId id="314"/>
            <p14:sldId id="320"/>
          </p14:sldIdLst>
        </p14:section>
        <p14:section name="دافع الأبوة والأمومة" id="{23C4C222-11E9-409B-9382-1419F6B48E04}">
          <p14:sldIdLst>
            <p14:sldId id="315"/>
            <p14:sldId id="316"/>
            <p14:sldId id="297"/>
            <p14:sldId id="317"/>
            <p14:sldId id="321"/>
          </p14:sldIdLst>
        </p14:section>
        <p14:section name="الدافع الجنسي" id="{E9BC14C1-C00C-412C-9B9E-65A41733A7AE}">
          <p14:sldIdLst>
            <p14:sldId id="322"/>
            <p14:sldId id="323"/>
            <p14:sldId id="324"/>
            <p14:sldId id="325"/>
            <p14:sldId id="326"/>
            <p14:sldId id="327"/>
          </p14:sldIdLst>
        </p14:section>
        <p14:section name="الدافع النفسي" id="{0C65CC5D-BD2D-4615-B9B2-0EFEF25DC4E6}">
          <p14:sldIdLst>
            <p14:sldId id="328"/>
            <p14:sldId id="329"/>
            <p14:sldId id="330"/>
            <p14:sldId id="335"/>
            <p14:sldId id="331"/>
            <p14:sldId id="336"/>
            <p14:sldId id="332"/>
            <p14:sldId id="337"/>
            <p14:sldId id="338"/>
          </p14:sldIdLst>
        </p14:section>
        <p14:section name="دوافع خاصة" id="{E981BF1E-4578-4D71-988A-8083E22D5064}">
          <p14:sldIdLst>
            <p14:sldId id="339"/>
            <p14:sldId id="340"/>
            <p14:sldId id="341"/>
            <p14:sldId id="346"/>
            <p14:sldId id="347"/>
            <p14:sldId id="291"/>
            <p14:sldId id="344"/>
            <p14:sldId id="348"/>
            <p14:sldId id="349"/>
          </p14:sldIdLst>
        </p14:section>
        <p14:section name="خاتمة" id="{5BCEED07-0DAF-4194-8298-42E7A33A9C0A}">
          <p14:sldIdLst>
            <p14:sldId id="350"/>
            <p14:sldId id="351"/>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505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p:scale>
          <a:sx n="75" d="100"/>
          <a:sy n="75" d="100"/>
        </p:scale>
        <p:origin x="-370" y="-13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notesMaster" Target="notesMasters/notesMaster1.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61" Type="http://schemas.openxmlformats.org/officeDocument/2006/relationships/slide" Target="slides/slide56.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tableStyles" Target="tableStyles.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Office_Excel_Worksheet1.xlsx"/></Relationships>
</file>

<file path=ppt/charts/chart1.xml><?xml version="1.0" encoding="utf-8"?>
<c:chartSpace xmlns:c="http://schemas.openxmlformats.org/drawingml/2006/chart" xmlns:a="http://schemas.openxmlformats.org/drawingml/2006/main" xmlns:r="http://schemas.openxmlformats.org/officeDocument/2006/relationships">
  <c:lang val="ar-SY"/>
  <c:style val="15"/>
  <c:chart>
    <c:view3D>
      <c:rAngAx val="1"/>
    </c:view3D>
    <c:plotArea>
      <c:layout/>
      <c:bar3DChart>
        <c:barDir val="col"/>
        <c:grouping val="stacked"/>
        <c:ser>
          <c:idx val="0"/>
          <c:order val="0"/>
          <c:tx>
            <c:strRef>
              <c:f>ورقة1!$B$1</c:f>
              <c:strCache>
                <c:ptCount val="1"/>
                <c:pt idx="0">
                  <c:v>سلسلة 1</c:v>
                </c:pt>
              </c:strCache>
            </c:strRef>
          </c:tx>
          <c:cat>
            <c:strRef>
              <c:f>ورقة1!$A$2:$A$7</c:f>
              <c:strCache>
                <c:ptCount val="6"/>
                <c:pt idx="0">
                  <c:v>الدافع الجنسي</c:v>
                </c:pt>
                <c:pt idx="1">
                  <c:v>الدافع الديني </c:v>
                </c:pt>
                <c:pt idx="2">
                  <c:v>دافع النفسي</c:v>
                </c:pt>
                <c:pt idx="3">
                  <c:v>الدافع الاجتماعي</c:v>
                </c:pt>
                <c:pt idx="4">
                  <c:v>دافع الأبوة والأمومة</c:v>
                </c:pt>
                <c:pt idx="5">
                  <c:v>غير ذلك</c:v>
                </c:pt>
              </c:strCache>
            </c:strRef>
          </c:cat>
          <c:val>
            <c:numRef>
              <c:f>ورقة1!$B$2:$B$7</c:f>
              <c:numCache>
                <c:formatCode>0%</c:formatCode>
                <c:ptCount val="6"/>
                <c:pt idx="0">
                  <c:v>0.36000000000000015</c:v>
                </c:pt>
                <c:pt idx="1">
                  <c:v>0.25</c:v>
                </c:pt>
                <c:pt idx="2">
                  <c:v>0.17</c:v>
                </c:pt>
                <c:pt idx="3">
                  <c:v>0.14000000000000001</c:v>
                </c:pt>
                <c:pt idx="4">
                  <c:v>6.0000000000000026E-2</c:v>
                </c:pt>
                <c:pt idx="5">
                  <c:v>2.0000000000000011E-2</c:v>
                </c:pt>
              </c:numCache>
            </c:numRef>
          </c:val>
        </c:ser>
        <c:ser>
          <c:idx val="1"/>
          <c:order val="1"/>
          <c:tx>
            <c:strRef>
              <c:f>ورقة1!$C$1</c:f>
              <c:strCache>
                <c:ptCount val="1"/>
                <c:pt idx="0">
                  <c:v>عمود2</c:v>
                </c:pt>
              </c:strCache>
            </c:strRef>
          </c:tx>
          <c:cat>
            <c:strRef>
              <c:f>ورقة1!$A$2:$A$7</c:f>
              <c:strCache>
                <c:ptCount val="6"/>
                <c:pt idx="0">
                  <c:v>الدافع الجنسي</c:v>
                </c:pt>
                <c:pt idx="1">
                  <c:v>الدافع الديني </c:v>
                </c:pt>
                <c:pt idx="2">
                  <c:v>دافع النفسي</c:v>
                </c:pt>
                <c:pt idx="3">
                  <c:v>الدافع الاجتماعي</c:v>
                </c:pt>
                <c:pt idx="4">
                  <c:v>دافع الأبوة والأمومة</c:v>
                </c:pt>
                <c:pt idx="5">
                  <c:v>غير ذلك</c:v>
                </c:pt>
              </c:strCache>
            </c:strRef>
          </c:cat>
          <c:val>
            <c:numRef>
              <c:f>ورقة1!$C$2:$C$7</c:f>
              <c:numCache>
                <c:formatCode>General</c:formatCode>
                <c:ptCount val="6"/>
              </c:numCache>
            </c:numRef>
          </c:val>
        </c:ser>
        <c:ser>
          <c:idx val="2"/>
          <c:order val="2"/>
          <c:tx>
            <c:strRef>
              <c:f>ورقة1!$D$1</c:f>
              <c:strCache>
                <c:ptCount val="1"/>
                <c:pt idx="0">
                  <c:v>عمود1</c:v>
                </c:pt>
              </c:strCache>
            </c:strRef>
          </c:tx>
          <c:cat>
            <c:strRef>
              <c:f>ورقة1!$A$2:$A$7</c:f>
              <c:strCache>
                <c:ptCount val="6"/>
                <c:pt idx="0">
                  <c:v>الدافع الجنسي</c:v>
                </c:pt>
                <c:pt idx="1">
                  <c:v>الدافع الديني </c:v>
                </c:pt>
                <c:pt idx="2">
                  <c:v>دافع النفسي</c:v>
                </c:pt>
                <c:pt idx="3">
                  <c:v>الدافع الاجتماعي</c:v>
                </c:pt>
                <c:pt idx="4">
                  <c:v>دافع الأبوة والأمومة</c:v>
                </c:pt>
                <c:pt idx="5">
                  <c:v>غير ذلك</c:v>
                </c:pt>
              </c:strCache>
            </c:strRef>
          </c:cat>
          <c:val>
            <c:numRef>
              <c:f>ورقة1!$D$2:$D$7</c:f>
              <c:numCache>
                <c:formatCode>General</c:formatCode>
                <c:ptCount val="6"/>
              </c:numCache>
            </c:numRef>
          </c:val>
        </c:ser>
        <c:shape val="cylinder"/>
        <c:axId val="132881024"/>
        <c:axId val="132899200"/>
        <c:axId val="0"/>
      </c:bar3DChart>
      <c:catAx>
        <c:axId val="132881024"/>
        <c:scaling>
          <c:orientation val="minMax"/>
        </c:scaling>
        <c:axPos val="b"/>
        <c:tickLblPos val="nextTo"/>
        <c:txPr>
          <a:bodyPr/>
          <a:lstStyle/>
          <a:p>
            <a:pPr>
              <a:defRPr b="1">
                <a:latin typeface="Traditional Arabic" pitchFamily="18" charset="-78"/>
                <a:cs typeface="Traditional Arabic" pitchFamily="18" charset="-78"/>
              </a:defRPr>
            </a:pPr>
            <a:endParaRPr lang="ar-SY"/>
          </a:p>
        </c:txPr>
        <c:crossAx val="132899200"/>
        <c:crosses val="autoZero"/>
        <c:auto val="1"/>
        <c:lblAlgn val="ctr"/>
        <c:lblOffset val="100"/>
      </c:catAx>
      <c:valAx>
        <c:axId val="132899200"/>
        <c:scaling>
          <c:orientation val="minMax"/>
        </c:scaling>
        <c:axPos val="l"/>
        <c:majorGridlines/>
        <c:numFmt formatCode="0%" sourceLinked="1"/>
        <c:tickLblPos val="nextTo"/>
        <c:crossAx val="132881024"/>
        <c:crosses val="autoZero"/>
        <c:crossBetween val="between"/>
      </c:valAx>
    </c:plotArea>
    <c:plotVisOnly val="1"/>
  </c:chart>
  <c:txPr>
    <a:bodyPr/>
    <a:lstStyle/>
    <a:p>
      <a:pPr>
        <a:defRPr sz="1800"/>
      </a:pPr>
      <a:endParaRPr lang="ar-SY"/>
    </a:p>
  </c:txPr>
  <c:externalData r:id="rId1"/>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Y"/>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C3B865F0-1E18-43C1-A602-7BA4F12AD634}" type="datetimeFigureOut">
              <a:rPr lang="ar-SY" smtClean="0"/>
              <a:pPr/>
              <a:t>27/11/1432</a:t>
            </a:fld>
            <a:endParaRPr lang="ar-SY"/>
          </a:p>
        </p:txBody>
      </p:sp>
      <p:sp>
        <p:nvSpPr>
          <p:cNvPr id="4" name="عنصر نائب لصورة الشريحة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ar-SY"/>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Y"/>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SY"/>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6149A654-D6D0-4FB2-85FF-CF3D247037F5}" type="slidenum">
              <a:rPr lang="ar-SY" smtClean="0"/>
              <a:pPr/>
              <a:t>‹#›</a:t>
            </a:fld>
            <a:endParaRPr lang="ar-SY"/>
          </a:p>
        </p:txBody>
      </p:sp>
    </p:spTree>
    <p:extLst>
      <p:ext uri="{BB962C8B-B14F-4D97-AF65-F5344CB8AC3E}">
        <p14:creationId xmlns:p14="http://schemas.microsoft.com/office/powerpoint/2010/main" xmlns="" val="2210187441"/>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1143000" y="685800"/>
            <a:ext cx="4572000" cy="3429000"/>
          </a:xfrm>
        </p:spPr>
      </p:sp>
      <p:sp>
        <p:nvSpPr>
          <p:cNvPr id="3" name="عنصر نائب للملاحظات 2"/>
          <p:cNvSpPr>
            <a:spLocks noGrp="1"/>
          </p:cNvSpPr>
          <p:nvPr>
            <p:ph type="body" idx="1"/>
          </p:nvPr>
        </p:nvSpPr>
        <p:spPr/>
        <p:txBody>
          <a:bodyPr>
            <a:normAutofit/>
          </a:bodyPr>
          <a:lstStyle/>
          <a:p>
            <a:endParaRPr lang="ar-SA"/>
          </a:p>
        </p:txBody>
      </p:sp>
      <p:sp>
        <p:nvSpPr>
          <p:cNvPr id="4" name="عنصر نائب لرقم الشريحة 3"/>
          <p:cNvSpPr>
            <a:spLocks noGrp="1"/>
          </p:cNvSpPr>
          <p:nvPr>
            <p:ph type="sldNum" sz="quarter" idx="10"/>
          </p:nvPr>
        </p:nvSpPr>
        <p:spPr/>
        <p:txBody>
          <a:bodyPr/>
          <a:lstStyle/>
          <a:p>
            <a:fld id="{9216FE0A-F5A9-40AD-9E2E-E9914AD4E453}" type="slidenum">
              <a:rPr lang="ar-SA" smtClean="0"/>
              <a:pPr/>
              <a:t>1</a:t>
            </a:fld>
            <a:endParaRPr lang="ar-SA"/>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1143000" y="685800"/>
            <a:ext cx="4572000" cy="3429000"/>
          </a:xfrm>
        </p:spPr>
      </p:sp>
      <p:sp>
        <p:nvSpPr>
          <p:cNvPr id="3" name="عنصر نائب للملاحظات 2"/>
          <p:cNvSpPr>
            <a:spLocks noGrp="1"/>
          </p:cNvSpPr>
          <p:nvPr>
            <p:ph type="body" idx="1"/>
          </p:nvPr>
        </p:nvSpPr>
        <p:spPr/>
        <p:txBody>
          <a:bodyPr>
            <a:normAutofit/>
          </a:bodyPr>
          <a:lstStyle/>
          <a:p>
            <a:endParaRPr lang="ar-SA"/>
          </a:p>
        </p:txBody>
      </p:sp>
      <p:sp>
        <p:nvSpPr>
          <p:cNvPr id="4" name="عنصر نائب لرقم الشريحة 3"/>
          <p:cNvSpPr>
            <a:spLocks noGrp="1"/>
          </p:cNvSpPr>
          <p:nvPr>
            <p:ph type="sldNum" sz="quarter" idx="10"/>
          </p:nvPr>
        </p:nvSpPr>
        <p:spPr/>
        <p:txBody>
          <a:bodyPr/>
          <a:lstStyle/>
          <a:p>
            <a:fld id="{9216FE0A-F5A9-40AD-9E2E-E9914AD4E453}" type="slidenum">
              <a:rPr lang="ar-SA" smtClean="0"/>
              <a:pPr/>
              <a:t>2</a:t>
            </a:fld>
            <a:endParaRPr lang="ar-SA"/>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1143000" y="685800"/>
            <a:ext cx="4572000" cy="3429000"/>
          </a:xfrm>
        </p:spPr>
      </p:sp>
      <p:sp>
        <p:nvSpPr>
          <p:cNvPr id="3" name="عنصر نائب للملاحظات 2"/>
          <p:cNvSpPr>
            <a:spLocks noGrp="1"/>
          </p:cNvSpPr>
          <p:nvPr>
            <p:ph type="body" idx="1"/>
          </p:nvPr>
        </p:nvSpPr>
        <p:spPr/>
        <p:txBody>
          <a:bodyPr>
            <a:normAutofit/>
          </a:bodyPr>
          <a:lstStyle/>
          <a:p>
            <a:endParaRPr lang="ar-SA"/>
          </a:p>
        </p:txBody>
      </p:sp>
      <p:sp>
        <p:nvSpPr>
          <p:cNvPr id="4" name="عنصر نائب لرقم الشريحة 3"/>
          <p:cNvSpPr>
            <a:spLocks noGrp="1"/>
          </p:cNvSpPr>
          <p:nvPr>
            <p:ph type="sldNum" sz="quarter" idx="10"/>
          </p:nvPr>
        </p:nvSpPr>
        <p:spPr/>
        <p:txBody>
          <a:bodyPr/>
          <a:lstStyle/>
          <a:p>
            <a:fld id="{9216FE0A-F5A9-40AD-9E2E-E9914AD4E453}" type="slidenum">
              <a:rPr lang="ar-SA" smtClean="0">
                <a:solidFill>
                  <a:prstClr val="black"/>
                </a:solidFill>
              </a:rPr>
              <a:pPr/>
              <a:t>3</a:t>
            </a:fld>
            <a:endParaRPr lang="ar-SA">
              <a:solidFill>
                <a:prstClr val="black"/>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1143000" y="685800"/>
            <a:ext cx="4572000" cy="3429000"/>
          </a:xfrm>
        </p:spPr>
      </p:sp>
      <p:sp>
        <p:nvSpPr>
          <p:cNvPr id="3" name="عنصر نائب للملاحظات 2"/>
          <p:cNvSpPr>
            <a:spLocks noGrp="1"/>
          </p:cNvSpPr>
          <p:nvPr>
            <p:ph type="body" idx="1"/>
          </p:nvPr>
        </p:nvSpPr>
        <p:spPr/>
        <p:txBody>
          <a:bodyPr>
            <a:normAutofit/>
          </a:bodyPr>
          <a:lstStyle/>
          <a:p>
            <a:endParaRPr lang="ar-SA"/>
          </a:p>
        </p:txBody>
      </p:sp>
      <p:sp>
        <p:nvSpPr>
          <p:cNvPr id="4" name="عنصر نائب لرقم الشريحة 3"/>
          <p:cNvSpPr>
            <a:spLocks noGrp="1"/>
          </p:cNvSpPr>
          <p:nvPr>
            <p:ph type="sldNum" sz="quarter" idx="10"/>
          </p:nvPr>
        </p:nvSpPr>
        <p:spPr/>
        <p:txBody>
          <a:bodyPr/>
          <a:lstStyle/>
          <a:p>
            <a:fld id="{9216FE0A-F5A9-40AD-9E2E-E9914AD4E453}" type="slidenum">
              <a:rPr lang="ar-SA" smtClean="0">
                <a:solidFill>
                  <a:prstClr val="black"/>
                </a:solidFill>
              </a:rPr>
              <a:pPr/>
              <a:t>10</a:t>
            </a:fld>
            <a:endParaRPr lang="ar-SA">
              <a:solidFill>
                <a:prstClr val="black"/>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1143000" y="685800"/>
            <a:ext cx="4572000" cy="3429000"/>
          </a:xfrm>
        </p:spPr>
      </p:sp>
      <p:sp>
        <p:nvSpPr>
          <p:cNvPr id="3" name="عنصر نائب للملاحظات 2"/>
          <p:cNvSpPr>
            <a:spLocks noGrp="1"/>
          </p:cNvSpPr>
          <p:nvPr>
            <p:ph type="body" idx="1"/>
          </p:nvPr>
        </p:nvSpPr>
        <p:spPr/>
        <p:txBody>
          <a:bodyPr>
            <a:normAutofit/>
          </a:bodyPr>
          <a:lstStyle/>
          <a:p>
            <a:r>
              <a:rPr lang="ar-SA" dirty="0" smtClean="0"/>
              <a:t>خلفية سوداء</a:t>
            </a:r>
            <a:r>
              <a:rPr lang="ar-SA" baseline="0" dirty="0" smtClean="0"/>
              <a:t> والكلام بالأحمر.</a:t>
            </a:r>
            <a:endParaRPr lang="ar-SY" dirty="0"/>
          </a:p>
        </p:txBody>
      </p:sp>
      <p:sp>
        <p:nvSpPr>
          <p:cNvPr id="4" name="عنصر نائب لرقم الشريحة 3"/>
          <p:cNvSpPr>
            <a:spLocks noGrp="1"/>
          </p:cNvSpPr>
          <p:nvPr>
            <p:ph type="sldNum" sz="quarter" idx="10"/>
          </p:nvPr>
        </p:nvSpPr>
        <p:spPr/>
        <p:txBody>
          <a:bodyPr/>
          <a:lstStyle/>
          <a:p>
            <a:fld id="{0D5CC344-7ABD-45DF-AAB0-9B6F1AF3A010}" type="slidenum">
              <a:rPr lang="ar-SY" smtClean="0"/>
              <a:pPr/>
              <a:t>25</a:t>
            </a:fld>
            <a:endParaRPr lang="ar-SY"/>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1143000" y="685800"/>
            <a:ext cx="4572000" cy="3429000"/>
          </a:xfrm>
        </p:spPr>
      </p:sp>
      <p:sp>
        <p:nvSpPr>
          <p:cNvPr id="3" name="عنصر نائب للملاحظات 2"/>
          <p:cNvSpPr>
            <a:spLocks noGrp="1"/>
          </p:cNvSpPr>
          <p:nvPr>
            <p:ph type="body" idx="1"/>
          </p:nvPr>
        </p:nvSpPr>
        <p:spPr/>
        <p:txBody>
          <a:bodyPr>
            <a:normAutofit/>
          </a:bodyPr>
          <a:lstStyle/>
          <a:p>
            <a:endParaRPr lang="ar-SA"/>
          </a:p>
        </p:txBody>
      </p:sp>
      <p:sp>
        <p:nvSpPr>
          <p:cNvPr id="4" name="عنصر نائب لرقم الشريحة 3"/>
          <p:cNvSpPr>
            <a:spLocks noGrp="1"/>
          </p:cNvSpPr>
          <p:nvPr>
            <p:ph type="sldNum" sz="quarter" idx="10"/>
          </p:nvPr>
        </p:nvSpPr>
        <p:spPr/>
        <p:txBody>
          <a:bodyPr/>
          <a:lstStyle/>
          <a:p>
            <a:fld id="{9216FE0A-F5A9-40AD-9E2E-E9914AD4E453}" type="slidenum">
              <a:rPr lang="ar-SA" smtClean="0">
                <a:solidFill>
                  <a:prstClr val="black"/>
                </a:solidFill>
              </a:rPr>
              <a:pPr/>
              <a:t>55</a:t>
            </a:fld>
            <a:endParaRPr lang="ar-SA">
              <a:solidFill>
                <a:prstClr val="black"/>
              </a:solidFil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1143000" y="685800"/>
            <a:ext cx="4572000" cy="3429000"/>
          </a:xfrm>
        </p:spPr>
      </p:sp>
      <p:sp>
        <p:nvSpPr>
          <p:cNvPr id="3" name="عنصر نائب للملاحظات 2"/>
          <p:cNvSpPr>
            <a:spLocks noGrp="1"/>
          </p:cNvSpPr>
          <p:nvPr>
            <p:ph type="body" idx="1"/>
          </p:nvPr>
        </p:nvSpPr>
        <p:spPr/>
        <p:txBody>
          <a:bodyPr>
            <a:normAutofit/>
          </a:bodyPr>
          <a:lstStyle/>
          <a:p>
            <a:endParaRPr lang="ar-SY"/>
          </a:p>
        </p:txBody>
      </p:sp>
      <p:sp>
        <p:nvSpPr>
          <p:cNvPr id="4" name="عنصر نائب لرقم الشريحة 3"/>
          <p:cNvSpPr>
            <a:spLocks noGrp="1"/>
          </p:cNvSpPr>
          <p:nvPr>
            <p:ph type="sldNum" sz="quarter" idx="10"/>
          </p:nvPr>
        </p:nvSpPr>
        <p:spPr/>
        <p:txBody>
          <a:bodyPr/>
          <a:lstStyle/>
          <a:p>
            <a:fld id="{288DCD37-F614-44FA-90AD-072D2D8E4135}" type="slidenum">
              <a:rPr lang="ar-SY" smtClean="0"/>
              <a:pPr/>
              <a:t>57</a:t>
            </a:fld>
            <a:endParaRPr lang="ar-SY"/>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hemeOverride" Target="../theme/themeOverride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1.xml.rels><?xml version="1.0" encoding="UTF-8" standalone="yes"?>
<Relationships xmlns="http://schemas.openxmlformats.org/package/2006/relationships"><Relationship Id="rId2" Type="http://schemas.openxmlformats.org/officeDocument/2006/relationships/slideMaster" Target="../slideMasters/slideMaster5.xml"/><Relationship Id="rId1" Type="http://schemas.openxmlformats.org/officeDocument/2006/relationships/themeOverride" Target="../theme/themeOverride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899592" y="2130426"/>
            <a:ext cx="7200800" cy="1862048"/>
          </a:xfrm>
          <a:prstGeom prst="rect">
            <a:avLst/>
          </a:prstGeom>
        </p:spPr>
        <p:txBody>
          <a:bodyPr wrap="none">
            <a:normAutofit/>
          </a:bodyPr>
          <a:lstStyle>
            <a:lvl1pPr>
              <a:defRPr lang="ar-SY" sz="11500" b="1" cap="none" spc="0">
                <a:ln w="18000">
                  <a:solidFill>
                    <a:srgbClr val="00B050"/>
                  </a:solidFill>
                  <a:prstDash val="solid"/>
                  <a:miter lim="800000"/>
                </a:ln>
                <a:solidFill>
                  <a:schemeClr val="accent5">
                    <a:lumMod val="60000"/>
                    <a:lumOff val="40000"/>
                  </a:schemeClr>
                </a:solidFill>
                <a:effectLst>
                  <a:outerShdw blurRad="25500" dist="23000" dir="7020000" algn="tl">
                    <a:srgbClr val="000000">
                      <a:alpha val="50000"/>
                    </a:srgbClr>
                  </a:outerShdw>
                </a:effectLst>
                <a:latin typeface="+mn-lt"/>
                <a:ea typeface="+mn-ea"/>
              </a:defRPr>
            </a:lvl1pPr>
          </a:lstStyle>
          <a:p>
            <a:pPr marL="0" lvl="0"/>
            <a:r>
              <a:rPr lang="ar-SA" dirty="0" smtClean="0"/>
              <a:t>انقر لتحرير نمط العنوان الرئيسي</a:t>
            </a:r>
            <a:endParaRPr lang="ar-SY" dirty="0"/>
          </a:p>
        </p:txBody>
      </p:sp>
      <p:sp>
        <p:nvSpPr>
          <p:cNvPr id="15" name="موجة 17"/>
          <p:cNvSpPr/>
          <p:nvPr userDrawn="1"/>
        </p:nvSpPr>
        <p:spPr>
          <a:xfrm rot="5400000">
            <a:off x="4574978" y="1836504"/>
            <a:ext cx="7676886" cy="60679"/>
          </a:xfrm>
          <a:custGeom>
            <a:avLst/>
            <a:gdLst>
              <a:gd name="connsiteX0" fmla="*/ 0 w 6768752"/>
              <a:gd name="connsiteY0" fmla="*/ 114300 h 914400"/>
              <a:gd name="connsiteX1" fmla="*/ 6768752 w 6768752"/>
              <a:gd name="connsiteY1" fmla="*/ 114300 h 914400"/>
              <a:gd name="connsiteX2" fmla="*/ 6768752 w 6768752"/>
              <a:gd name="connsiteY2" fmla="*/ 800100 h 914400"/>
              <a:gd name="connsiteX3" fmla="*/ 0 w 6768752"/>
              <a:gd name="connsiteY3" fmla="*/ 800100 h 914400"/>
              <a:gd name="connsiteX4" fmla="*/ 0 w 6768752"/>
              <a:gd name="connsiteY4" fmla="*/ 114300 h 914400"/>
              <a:gd name="connsiteX0" fmla="*/ 0 w 6768752"/>
              <a:gd name="connsiteY0" fmla="*/ 120404 h 916189"/>
              <a:gd name="connsiteX1" fmla="*/ 6768752 w 6768752"/>
              <a:gd name="connsiteY1" fmla="*/ 38108 h 916189"/>
              <a:gd name="connsiteX2" fmla="*/ 6768752 w 6768752"/>
              <a:gd name="connsiteY2" fmla="*/ 806204 h 916189"/>
              <a:gd name="connsiteX3" fmla="*/ 0 w 6768752"/>
              <a:gd name="connsiteY3" fmla="*/ 806204 h 916189"/>
              <a:gd name="connsiteX4" fmla="*/ 0 w 6768752"/>
              <a:gd name="connsiteY4" fmla="*/ 120404 h 916189"/>
              <a:gd name="connsiteX0" fmla="*/ 9144 w 6768752"/>
              <a:gd name="connsiteY0" fmla="*/ 114371 h 955876"/>
              <a:gd name="connsiteX1" fmla="*/ 6768752 w 6768752"/>
              <a:gd name="connsiteY1" fmla="*/ 77795 h 955876"/>
              <a:gd name="connsiteX2" fmla="*/ 6768752 w 6768752"/>
              <a:gd name="connsiteY2" fmla="*/ 845891 h 955876"/>
              <a:gd name="connsiteX3" fmla="*/ 0 w 6768752"/>
              <a:gd name="connsiteY3" fmla="*/ 845891 h 955876"/>
              <a:gd name="connsiteX4" fmla="*/ 9144 w 6768752"/>
              <a:gd name="connsiteY4" fmla="*/ 114371 h 955876"/>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77896"/>
              <a:gd name="connsiteY0" fmla="*/ 119144 h 962613"/>
              <a:gd name="connsiteX1" fmla="*/ 6777896 w 6777896"/>
              <a:gd name="connsiteY1" fmla="*/ 45992 h 962613"/>
              <a:gd name="connsiteX2" fmla="*/ 6768752 w 6777896"/>
              <a:gd name="connsiteY2" fmla="*/ 850664 h 962613"/>
              <a:gd name="connsiteX3" fmla="*/ 0 w 6777896"/>
              <a:gd name="connsiteY3" fmla="*/ 850664 h 962613"/>
              <a:gd name="connsiteX4" fmla="*/ 9144 w 6777896"/>
              <a:gd name="connsiteY4" fmla="*/ 119144 h 962613"/>
              <a:gd name="connsiteX0" fmla="*/ 9144 w 6777896"/>
              <a:gd name="connsiteY0" fmla="*/ 119144 h 914717"/>
              <a:gd name="connsiteX1" fmla="*/ 6777896 w 6777896"/>
              <a:gd name="connsiteY1" fmla="*/ 45992 h 914717"/>
              <a:gd name="connsiteX2" fmla="*/ 6768752 w 6777896"/>
              <a:gd name="connsiteY2" fmla="*/ 795800 h 914717"/>
              <a:gd name="connsiteX3" fmla="*/ 0 w 6777896"/>
              <a:gd name="connsiteY3" fmla="*/ 850664 h 914717"/>
              <a:gd name="connsiteX4" fmla="*/ 9144 w 6777896"/>
              <a:gd name="connsiteY4" fmla="*/ 119144 h 914717"/>
              <a:gd name="connsiteX0" fmla="*/ 18288 w 6787040"/>
              <a:gd name="connsiteY0" fmla="*/ 119144 h 922673"/>
              <a:gd name="connsiteX1" fmla="*/ 6787040 w 6787040"/>
              <a:gd name="connsiteY1" fmla="*/ 45992 h 922673"/>
              <a:gd name="connsiteX2" fmla="*/ 6777896 w 6787040"/>
              <a:gd name="connsiteY2" fmla="*/ 795800 h 922673"/>
              <a:gd name="connsiteX3" fmla="*/ 0 w 6787040"/>
              <a:gd name="connsiteY3" fmla="*/ 905528 h 922673"/>
              <a:gd name="connsiteX4" fmla="*/ 18288 w 6787040"/>
              <a:gd name="connsiteY4" fmla="*/ 119144 h 922673"/>
              <a:gd name="connsiteX0" fmla="*/ 879 w 6787919"/>
              <a:gd name="connsiteY0" fmla="*/ 137160 h 876681"/>
              <a:gd name="connsiteX1" fmla="*/ 6787919 w 6787919"/>
              <a:gd name="connsiteY1" fmla="*/ 0 h 876681"/>
              <a:gd name="connsiteX2" fmla="*/ 6778775 w 6787919"/>
              <a:gd name="connsiteY2" fmla="*/ 749808 h 876681"/>
              <a:gd name="connsiteX3" fmla="*/ 879 w 6787919"/>
              <a:gd name="connsiteY3" fmla="*/ 859536 h 876681"/>
              <a:gd name="connsiteX4" fmla="*/ 879 w 6787919"/>
              <a:gd name="connsiteY4" fmla="*/ 137160 h 876681"/>
              <a:gd name="connsiteX0" fmla="*/ 879 w 6787919"/>
              <a:gd name="connsiteY0" fmla="*/ 123011 h 899108"/>
              <a:gd name="connsiteX1" fmla="*/ 6787919 w 6787919"/>
              <a:gd name="connsiteY1" fmla="*/ 22427 h 899108"/>
              <a:gd name="connsiteX2" fmla="*/ 6778775 w 6787919"/>
              <a:gd name="connsiteY2" fmla="*/ 772235 h 899108"/>
              <a:gd name="connsiteX3" fmla="*/ 879 w 6787919"/>
              <a:gd name="connsiteY3" fmla="*/ 881963 h 899108"/>
              <a:gd name="connsiteX4" fmla="*/ 879 w 6787919"/>
              <a:gd name="connsiteY4" fmla="*/ 123011 h 8991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87919" h="899108">
                <a:moveTo>
                  <a:pt x="879" y="123011"/>
                </a:moveTo>
                <a:cubicBezTo>
                  <a:pt x="2257130" y="-257989"/>
                  <a:pt x="4531668" y="403427"/>
                  <a:pt x="6787919" y="22427"/>
                </a:cubicBezTo>
                <a:lnTo>
                  <a:pt x="6778775" y="772235"/>
                </a:lnTo>
                <a:cubicBezTo>
                  <a:pt x="4522524" y="1153235"/>
                  <a:pt x="1900514" y="519251"/>
                  <a:pt x="879" y="881963"/>
                </a:cubicBezTo>
                <a:cubicBezTo>
                  <a:pt x="3927" y="738707"/>
                  <a:pt x="-2169" y="366851"/>
                  <a:pt x="879" y="123011"/>
                </a:cubicBezTo>
                <a:close/>
              </a:path>
            </a:pathLst>
          </a:custGeom>
        </p:spPr>
        <p:style>
          <a:lnRef idx="0">
            <a:schemeClr val="accent5"/>
          </a:lnRef>
          <a:fillRef idx="3">
            <a:schemeClr val="accent5"/>
          </a:fillRef>
          <a:effectRef idx="3">
            <a:schemeClr val="accent5"/>
          </a:effectRef>
          <a:fontRef idx="minor">
            <a:schemeClr val="lt1"/>
          </a:fontRef>
        </p:style>
        <p:txBody>
          <a:bodyPr rtlCol="1" anchor="ctr"/>
          <a:lstStyle/>
          <a:p>
            <a:pPr lvl="0" algn="ctr"/>
            <a:endParaRPr lang="ar-SY" dirty="0"/>
          </a:p>
        </p:txBody>
      </p:sp>
      <p:sp>
        <p:nvSpPr>
          <p:cNvPr id="16" name="موجة 17"/>
          <p:cNvSpPr/>
          <p:nvPr userDrawn="1"/>
        </p:nvSpPr>
        <p:spPr>
          <a:xfrm rot="5400000">
            <a:off x="4874413" y="2301773"/>
            <a:ext cx="7676886" cy="60679"/>
          </a:xfrm>
          <a:custGeom>
            <a:avLst/>
            <a:gdLst>
              <a:gd name="connsiteX0" fmla="*/ 0 w 6768752"/>
              <a:gd name="connsiteY0" fmla="*/ 114300 h 914400"/>
              <a:gd name="connsiteX1" fmla="*/ 6768752 w 6768752"/>
              <a:gd name="connsiteY1" fmla="*/ 114300 h 914400"/>
              <a:gd name="connsiteX2" fmla="*/ 6768752 w 6768752"/>
              <a:gd name="connsiteY2" fmla="*/ 800100 h 914400"/>
              <a:gd name="connsiteX3" fmla="*/ 0 w 6768752"/>
              <a:gd name="connsiteY3" fmla="*/ 800100 h 914400"/>
              <a:gd name="connsiteX4" fmla="*/ 0 w 6768752"/>
              <a:gd name="connsiteY4" fmla="*/ 114300 h 914400"/>
              <a:gd name="connsiteX0" fmla="*/ 0 w 6768752"/>
              <a:gd name="connsiteY0" fmla="*/ 120404 h 916189"/>
              <a:gd name="connsiteX1" fmla="*/ 6768752 w 6768752"/>
              <a:gd name="connsiteY1" fmla="*/ 38108 h 916189"/>
              <a:gd name="connsiteX2" fmla="*/ 6768752 w 6768752"/>
              <a:gd name="connsiteY2" fmla="*/ 806204 h 916189"/>
              <a:gd name="connsiteX3" fmla="*/ 0 w 6768752"/>
              <a:gd name="connsiteY3" fmla="*/ 806204 h 916189"/>
              <a:gd name="connsiteX4" fmla="*/ 0 w 6768752"/>
              <a:gd name="connsiteY4" fmla="*/ 120404 h 916189"/>
              <a:gd name="connsiteX0" fmla="*/ 9144 w 6768752"/>
              <a:gd name="connsiteY0" fmla="*/ 114371 h 955876"/>
              <a:gd name="connsiteX1" fmla="*/ 6768752 w 6768752"/>
              <a:gd name="connsiteY1" fmla="*/ 77795 h 955876"/>
              <a:gd name="connsiteX2" fmla="*/ 6768752 w 6768752"/>
              <a:gd name="connsiteY2" fmla="*/ 845891 h 955876"/>
              <a:gd name="connsiteX3" fmla="*/ 0 w 6768752"/>
              <a:gd name="connsiteY3" fmla="*/ 845891 h 955876"/>
              <a:gd name="connsiteX4" fmla="*/ 9144 w 6768752"/>
              <a:gd name="connsiteY4" fmla="*/ 114371 h 955876"/>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77896"/>
              <a:gd name="connsiteY0" fmla="*/ 119144 h 962613"/>
              <a:gd name="connsiteX1" fmla="*/ 6777896 w 6777896"/>
              <a:gd name="connsiteY1" fmla="*/ 45992 h 962613"/>
              <a:gd name="connsiteX2" fmla="*/ 6768752 w 6777896"/>
              <a:gd name="connsiteY2" fmla="*/ 850664 h 962613"/>
              <a:gd name="connsiteX3" fmla="*/ 0 w 6777896"/>
              <a:gd name="connsiteY3" fmla="*/ 850664 h 962613"/>
              <a:gd name="connsiteX4" fmla="*/ 9144 w 6777896"/>
              <a:gd name="connsiteY4" fmla="*/ 119144 h 962613"/>
              <a:gd name="connsiteX0" fmla="*/ 9144 w 6777896"/>
              <a:gd name="connsiteY0" fmla="*/ 119144 h 914717"/>
              <a:gd name="connsiteX1" fmla="*/ 6777896 w 6777896"/>
              <a:gd name="connsiteY1" fmla="*/ 45992 h 914717"/>
              <a:gd name="connsiteX2" fmla="*/ 6768752 w 6777896"/>
              <a:gd name="connsiteY2" fmla="*/ 795800 h 914717"/>
              <a:gd name="connsiteX3" fmla="*/ 0 w 6777896"/>
              <a:gd name="connsiteY3" fmla="*/ 850664 h 914717"/>
              <a:gd name="connsiteX4" fmla="*/ 9144 w 6777896"/>
              <a:gd name="connsiteY4" fmla="*/ 119144 h 914717"/>
              <a:gd name="connsiteX0" fmla="*/ 18288 w 6787040"/>
              <a:gd name="connsiteY0" fmla="*/ 119144 h 922673"/>
              <a:gd name="connsiteX1" fmla="*/ 6787040 w 6787040"/>
              <a:gd name="connsiteY1" fmla="*/ 45992 h 922673"/>
              <a:gd name="connsiteX2" fmla="*/ 6777896 w 6787040"/>
              <a:gd name="connsiteY2" fmla="*/ 795800 h 922673"/>
              <a:gd name="connsiteX3" fmla="*/ 0 w 6787040"/>
              <a:gd name="connsiteY3" fmla="*/ 905528 h 922673"/>
              <a:gd name="connsiteX4" fmla="*/ 18288 w 6787040"/>
              <a:gd name="connsiteY4" fmla="*/ 119144 h 922673"/>
              <a:gd name="connsiteX0" fmla="*/ 879 w 6787919"/>
              <a:gd name="connsiteY0" fmla="*/ 137160 h 876681"/>
              <a:gd name="connsiteX1" fmla="*/ 6787919 w 6787919"/>
              <a:gd name="connsiteY1" fmla="*/ 0 h 876681"/>
              <a:gd name="connsiteX2" fmla="*/ 6778775 w 6787919"/>
              <a:gd name="connsiteY2" fmla="*/ 749808 h 876681"/>
              <a:gd name="connsiteX3" fmla="*/ 879 w 6787919"/>
              <a:gd name="connsiteY3" fmla="*/ 859536 h 876681"/>
              <a:gd name="connsiteX4" fmla="*/ 879 w 6787919"/>
              <a:gd name="connsiteY4" fmla="*/ 137160 h 876681"/>
              <a:gd name="connsiteX0" fmla="*/ 879 w 6787919"/>
              <a:gd name="connsiteY0" fmla="*/ 123011 h 899108"/>
              <a:gd name="connsiteX1" fmla="*/ 6787919 w 6787919"/>
              <a:gd name="connsiteY1" fmla="*/ 22427 h 899108"/>
              <a:gd name="connsiteX2" fmla="*/ 6778775 w 6787919"/>
              <a:gd name="connsiteY2" fmla="*/ 772235 h 899108"/>
              <a:gd name="connsiteX3" fmla="*/ 879 w 6787919"/>
              <a:gd name="connsiteY3" fmla="*/ 881963 h 899108"/>
              <a:gd name="connsiteX4" fmla="*/ 879 w 6787919"/>
              <a:gd name="connsiteY4" fmla="*/ 123011 h 8991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87919" h="899108">
                <a:moveTo>
                  <a:pt x="879" y="123011"/>
                </a:moveTo>
                <a:cubicBezTo>
                  <a:pt x="2257130" y="-257989"/>
                  <a:pt x="4531668" y="403427"/>
                  <a:pt x="6787919" y="22427"/>
                </a:cubicBezTo>
                <a:lnTo>
                  <a:pt x="6778775" y="772235"/>
                </a:lnTo>
                <a:cubicBezTo>
                  <a:pt x="4522524" y="1153235"/>
                  <a:pt x="1900514" y="519251"/>
                  <a:pt x="879" y="881963"/>
                </a:cubicBezTo>
                <a:cubicBezTo>
                  <a:pt x="3927" y="738707"/>
                  <a:pt x="-2169" y="366851"/>
                  <a:pt x="879" y="123011"/>
                </a:cubicBezTo>
                <a:close/>
              </a:path>
            </a:pathLst>
          </a:custGeom>
        </p:spPr>
        <p:style>
          <a:lnRef idx="0">
            <a:schemeClr val="accent5"/>
          </a:lnRef>
          <a:fillRef idx="3">
            <a:schemeClr val="accent5"/>
          </a:fillRef>
          <a:effectRef idx="3">
            <a:schemeClr val="accent5"/>
          </a:effectRef>
          <a:fontRef idx="minor">
            <a:schemeClr val="lt1"/>
          </a:fontRef>
        </p:style>
        <p:txBody>
          <a:bodyPr rtlCol="1" anchor="ctr"/>
          <a:lstStyle/>
          <a:p>
            <a:pPr lvl="0" algn="ctr"/>
            <a:endParaRPr lang="ar-SY" dirty="0"/>
          </a:p>
        </p:txBody>
      </p:sp>
      <p:sp>
        <p:nvSpPr>
          <p:cNvPr id="17" name="موجة 17"/>
          <p:cNvSpPr/>
          <p:nvPr userDrawn="1"/>
        </p:nvSpPr>
        <p:spPr>
          <a:xfrm rot="5400000">
            <a:off x="5151042" y="2709220"/>
            <a:ext cx="7676886" cy="60679"/>
          </a:xfrm>
          <a:custGeom>
            <a:avLst/>
            <a:gdLst>
              <a:gd name="connsiteX0" fmla="*/ 0 w 6768752"/>
              <a:gd name="connsiteY0" fmla="*/ 114300 h 914400"/>
              <a:gd name="connsiteX1" fmla="*/ 6768752 w 6768752"/>
              <a:gd name="connsiteY1" fmla="*/ 114300 h 914400"/>
              <a:gd name="connsiteX2" fmla="*/ 6768752 w 6768752"/>
              <a:gd name="connsiteY2" fmla="*/ 800100 h 914400"/>
              <a:gd name="connsiteX3" fmla="*/ 0 w 6768752"/>
              <a:gd name="connsiteY3" fmla="*/ 800100 h 914400"/>
              <a:gd name="connsiteX4" fmla="*/ 0 w 6768752"/>
              <a:gd name="connsiteY4" fmla="*/ 114300 h 914400"/>
              <a:gd name="connsiteX0" fmla="*/ 0 w 6768752"/>
              <a:gd name="connsiteY0" fmla="*/ 120404 h 916189"/>
              <a:gd name="connsiteX1" fmla="*/ 6768752 w 6768752"/>
              <a:gd name="connsiteY1" fmla="*/ 38108 h 916189"/>
              <a:gd name="connsiteX2" fmla="*/ 6768752 w 6768752"/>
              <a:gd name="connsiteY2" fmla="*/ 806204 h 916189"/>
              <a:gd name="connsiteX3" fmla="*/ 0 w 6768752"/>
              <a:gd name="connsiteY3" fmla="*/ 806204 h 916189"/>
              <a:gd name="connsiteX4" fmla="*/ 0 w 6768752"/>
              <a:gd name="connsiteY4" fmla="*/ 120404 h 916189"/>
              <a:gd name="connsiteX0" fmla="*/ 9144 w 6768752"/>
              <a:gd name="connsiteY0" fmla="*/ 114371 h 955876"/>
              <a:gd name="connsiteX1" fmla="*/ 6768752 w 6768752"/>
              <a:gd name="connsiteY1" fmla="*/ 77795 h 955876"/>
              <a:gd name="connsiteX2" fmla="*/ 6768752 w 6768752"/>
              <a:gd name="connsiteY2" fmla="*/ 845891 h 955876"/>
              <a:gd name="connsiteX3" fmla="*/ 0 w 6768752"/>
              <a:gd name="connsiteY3" fmla="*/ 845891 h 955876"/>
              <a:gd name="connsiteX4" fmla="*/ 9144 w 6768752"/>
              <a:gd name="connsiteY4" fmla="*/ 114371 h 955876"/>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77896"/>
              <a:gd name="connsiteY0" fmla="*/ 119144 h 962613"/>
              <a:gd name="connsiteX1" fmla="*/ 6777896 w 6777896"/>
              <a:gd name="connsiteY1" fmla="*/ 45992 h 962613"/>
              <a:gd name="connsiteX2" fmla="*/ 6768752 w 6777896"/>
              <a:gd name="connsiteY2" fmla="*/ 850664 h 962613"/>
              <a:gd name="connsiteX3" fmla="*/ 0 w 6777896"/>
              <a:gd name="connsiteY3" fmla="*/ 850664 h 962613"/>
              <a:gd name="connsiteX4" fmla="*/ 9144 w 6777896"/>
              <a:gd name="connsiteY4" fmla="*/ 119144 h 962613"/>
              <a:gd name="connsiteX0" fmla="*/ 9144 w 6777896"/>
              <a:gd name="connsiteY0" fmla="*/ 119144 h 914717"/>
              <a:gd name="connsiteX1" fmla="*/ 6777896 w 6777896"/>
              <a:gd name="connsiteY1" fmla="*/ 45992 h 914717"/>
              <a:gd name="connsiteX2" fmla="*/ 6768752 w 6777896"/>
              <a:gd name="connsiteY2" fmla="*/ 795800 h 914717"/>
              <a:gd name="connsiteX3" fmla="*/ 0 w 6777896"/>
              <a:gd name="connsiteY3" fmla="*/ 850664 h 914717"/>
              <a:gd name="connsiteX4" fmla="*/ 9144 w 6777896"/>
              <a:gd name="connsiteY4" fmla="*/ 119144 h 914717"/>
              <a:gd name="connsiteX0" fmla="*/ 18288 w 6787040"/>
              <a:gd name="connsiteY0" fmla="*/ 119144 h 922673"/>
              <a:gd name="connsiteX1" fmla="*/ 6787040 w 6787040"/>
              <a:gd name="connsiteY1" fmla="*/ 45992 h 922673"/>
              <a:gd name="connsiteX2" fmla="*/ 6777896 w 6787040"/>
              <a:gd name="connsiteY2" fmla="*/ 795800 h 922673"/>
              <a:gd name="connsiteX3" fmla="*/ 0 w 6787040"/>
              <a:gd name="connsiteY3" fmla="*/ 905528 h 922673"/>
              <a:gd name="connsiteX4" fmla="*/ 18288 w 6787040"/>
              <a:gd name="connsiteY4" fmla="*/ 119144 h 922673"/>
              <a:gd name="connsiteX0" fmla="*/ 879 w 6787919"/>
              <a:gd name="connsiteY0" fmla="*/ 137160 h 876681"/>
              <a:gd name="connsiteX1" fmla="*/ 6787919 w 6787919"/>
              <a:gd name="connsiteY1" fmla="*/ 0 h 876681"/>
              <a:gd name="connsiteX2" fmla="*/ 6778775 w 6787919"/>
              <a:gd name="connsiteY2" fmla="*/ 749808 h 876681"/>
              <a:gd name="connsiteX3" fmla="*/ 879 w 6787919"/>
              <a:gd name="connsiteY3" fmla="*/ 859536 h 876681"/>
              <a:gd name="connsiteX4" fmla="*/ 879 w 6787919"/>
              <a:gd name="connsiteY4" fmla="*/ 137160 h 876681"/>
              <a:gd name="connsiteX0" fmla="*/ 879 w 6787919"/>
              <a:gd name="connsiteY0" fmla="*/ 123011 h 899108"/>
              <a:gd name="connsiteX1" fmla="*/ 6787919 w 6787919"/>
              <a:gd name="connsiteY1" fmla="*/ 22427 h 899108"/>
              <a:gd name="connsiteX2" fmla="*/ 6778775 w 6787919"/>
              <a:gd name="connsiteY2" fmla="*/ 772235 h 899108"/>
              <a:gd name="connsiteX3" fmla="*/ 879 w 6787919"/>
              <a:gd name="connsiteY3" fmla="*/ 881963 h 899108"/>
              <a:gd name="connsiteX4" fmla="*/ 879 w 6787919"/>
              <a:gd name="connsiteY4" fmla="*/ 123011 h 8991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87919" h="899108">
                <a:moveTo>
                  <a:pt x="879" y="123011"/>
                </a:moveTo>
                <a:cubicBezTo>
                  <a:pt x="2257130" y="-257989"/>
                  <a:pt x="4531668" y="403427"/>
                  <a:pt x="6787919" y="22427"/>
                </a:cubicBezTo>
                <a:lnTo>
                  <a:pt x="6778775" y="772235"/>
                </a:lnTo>
                <a:cubicBezTo>
                  <a:pt x="4522524" y="1153235"/>
                  <a:pt x="1900514" y="519251"/>
                  <a:pt x="879" y="881963"/>
                </a:cubicBezTo>
                <a:cubicBezTo>
                  <a:pt x="3927" y="738707"/>
                  <a:pt x="-2169" y="366851"/>
                  <a:pt x="879" y="123011"/>
                </a:cubicBezTo>
                <a:close/>
              </a:path>
            </a:pathLst>
          </a:custGeom>
        </p:spPr>
        <p:style>
          <a:lnRef idx="0">
            <a:schemeClr val="accent5"/>
          </a:lnRef>
          <a:fillRef idx="3">
            <a:schemeClr val="accent5"/>
          </a:fillRef>
          <a:effectRef idx="3">
            <a:schemeClr val="accent5"/>
          </a:effectRef>
          <a:fontRef idx="minor">
            <a:schemeClr val="lt1"/>
          </a:fontRef>
        </p:style>
        <p:txBody>
          <a:bodyPr rtlCol="1" anchor="ctr"/>
          <a:lstStyle/>
          <a:p>
            <a:pPr lvl="0" algn="ctr"/>
            <a:endParaRPr lang="ar-SY" dirty="0"/>
          </a:p>
        </p:txBody>
      </p:sp>
    </p:spTree>
    <p:extLst>
      <p:ext uri="{BB962C8B-B14F-4D97-AF65-F5344CB8AC3E}">
        <p14:creationId xmlns:p14="http://schemas.microsoft.com/office/powerpoint/2010/main" xmlns="" val="13761415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a:xfrm>
            <a:off x="5148065" y="188640"/>
            <a:ext cx="2952328" cy="861436"/>
          </a:xfrm>
          <a:prstGeom prst="rect">
            <a:avLst/>
          </a:prstGeom>
        </p:spPr>
        <p:txBody>
          <a:bodyPr wrap="square">
            <a:normAutofit/>
          </a:bodyPr>
          <a:lstStyle>
            <a:lvl1pPr>
              <a:defRPr lang="ar-SY" sz="5400" b="1" cap="none" spc="0">
                <a:ln w="18000">
                  <a:solidFill>
                    <a:srgbClr val="00B050"/>
                  </a:solidFill>
                  <a:prstDash val="solid"/>
                  <a:miter lim="800000"/>
                </a:ln>
                <a:solidFill>
                  <a:schemeClr val="accent5">
                    <a:lumMod val="40000"/>
                    <a:lumOff val="60000"/>
                  </a:schemeClr>
                </a:solidFill>
                <a:effectLst>
                  <a:outerShdw blurRad="25500" dist="23000" dir="7020000" algn="tl">
                    <a:srgbClr val="000000">
                      <a:alpha val="50000"/>
                    </a:srgbClr>
                  </a:outerShdw>
                </a:effectLst>
                <a:latin typeface="+mn-lt"/>
                <a:ea typeface="+mn-ea"/>
              </a:defRPr>
            </a:lvl1pPr>
          </a:lstStyle>
          <a:p>
            <a:pPr marL="0" lvl="0"/>
            <a:r>
              <a:rPr lang="ar-SA" dirty="0" smtClean="0"/>
              <a:t>انقر لتحرير نمط العنوان الرئيسي</a:t>
            </a:r>
            <a:endParaRPr lang="ar-SY" dirty="0"/>
          </a:p>
        </p:txBody>
      </p:sp>
      <p:sp>
        <p:nvSpPr>
          <p:cNvPr id="7" name="مستطيل 6"/>
          <p:cNvSpPr/>
          <p:nvPr userDrawn="1"/>
        </p:nvSpPr>
        <p:spPr>
          <a:xfrm>
            <a:off x="7937738" y="-243408"/>
            <a:ext cx="1314782" cy="1446550"/>
          </a:xfrm>
          <a:prstGeom prst="rect">
            <a:avLst/>
          </a:prstGeom>
        </p:spPr>
        <p:txBody>
          <a:bodyPr wrap="none">
            <a:spAutoFit/>
          </a:bodyPr>
          <a:lstStyle/>
          <a:p>
            <a:pPr lvl="0"/>
            <a:r>
              <a:rPr lang="en-US" sz="8800" b="1" cap="none" spc="0" dirty="0">
                <a:ln w="18000">
                  <a:solidFill>
                    <a:srgbClr val="00B050"/>
                  </a:solidFill>
                  <a:prstDash val="solid"/>
                  <a:miter lim="800000"/>
                </a:ln>
                <a:gradFill flip="none" rotWithShape="1">
                  <a:gsLst>
                    <a:gs pos="0">
                      <a:schemeClr val="accent5">
                        <a:lumMod val="40000"/>
                        <a:lumOff val="60000"/>
                        <a:shade val="30000"/>
                        <a:satMod val="115000"/>
                      </a:schemeClr>
                    </a:gs>
                    <a:gs pos="50000">
                      <a:schemeClr val="accent5">
                        <a:lumMod val="40000"/>
                        <a:lumOff val="60000"/>
                        <a:shade val="67500"/>
                        <a:satMod val="115000"/>
                      </a:schemeClr>
                    </a:gs>
                    <a:gs pos="100000">
                      <a:schemeClr val="accent5">
                        <a:lumMod val="40000"/>
                        <a:lumOff val="60000"/>
                        <a:shade val="100000"/>
                        <a:satMod val="115000"/>
                      </a:schemeClr>
                    </a:gs>
                  </a:gsLst>
                  <a:lin ang="0" scaled="1"/>
                  <a:tileRect/>
                </a:gradFill>
                <a:effectLst>
                  <a:outerShdw blurRad="25500" dist="23000" dir="7020000" algn="tl">
                    <a:srgbClr val="000000">
                      <a:alpha val="50000"/>
                    </a:srgbClr>
                  </a:outerShdw>
                </a:effectLst>
                <a:latin typeface="AGA Arabesque Desktop" pitchFamily="2" charset="2"/>
              </a:rPr>
              <a:t>a</a:t>
            </a:r>
            <a:endParaRPr lang="ar-SY" sz="8800" b="1" cap="none" spc="0" dirty="0">
              <a:ln w="18000">
                <a:solidFill>
                  <a:srgbClr val="00B050"/>
                </a:solidFill>
                <a:prstDash val="solid"/>
                <a:miter lim="800000"/>
              </a:ln>
              <a:gradFill flip="none" rotWithShape="1">
                <a:gsLst>
                  <a:gs pos="0">
                    <a:schemeClr val="accent5">
                      <a:lumMod val="40000"/>
                      <a:lumOff val="60000"/>
                      <a:shade val="30000"/>
                      <a:satMod val="115000"/>
                    </a:schemeClr>
                  </a:gs>
                  <a:gs pos="50000">
                    <a:schemeClr val="accent5">
                      <a:lumMod val="40000"/>
                      <a:lumOff val="60000"/>
                      <a:shade val="67500"/>
                      <a:satMod val="115000"/>
                    </a:schemeClr>
                  </a:gs>
                  <a:gs pos="100000">
                    <a:schemeClr val="accent5">
                      <a:lumMod val="40000"/>
                      <a:lumOff val="60000"/>
                      <a:shade val="100000"/>
                      <a:satMod val="115000"/>
                    </a:schemeClr>
                  </a:gs>
                </a:gsLst>
                <a:lin ang="0" scaled="1"/>
                <a:tileRect/>
              </a:gradFill>
              <a:effectLst>
                <a:outerShdw blurRad="25500" dist="23000" dir="7020000" algn="tl">
                  <a:srgbClr val="000000">
                    <a:alpha val="50000"/>
                  </a:srgbClr>
                </a:outerShdw>
              </a:effectLst>
              <a:latin typeface="AGA Arabesque Desktop" pitchFamily="2" charset="2"/>
            </a:endParaRPr>
          </a:p>
        </p:txBody>
      </p:sp>
      <p:sp>
        <p:nvSpPr>
          <p:cNvPr id="8" name="موجة 17"/>
          <p:cNvSpPr/>
          <p:nvPr userDrawn="1"/>
        </p:nvSpPr>
        <p:spPr>
          <a:xfrm>
            <a:off x="-108520" y="1136074"/>
            <a:ext cx="9289032" cy="60678"/>
          </a:xfrm>
          <a:custGeom>
            <a:avLst/>
            <a:gdLst>
              <a:gd name="connsiteX0" fmla="*/ 0 w 6768752"/>
              <a:gd name="connsiteY0" fmla="*/ 114300 h 914400"/>
              <a:gd name="connsiteX1" fmla="*/ 6768752 w 6768752"/>
              <a:gd name="connsiteY1" fmla="*/ 114300 h 914400"/>
              <a:gd name="connsiteX2" fmla="*/ 6768752 w 6768752"/>
              <a:gd name="connsiteY2" fmla="*/ 800100 h 914400"/>
              <a:gd name="connsiteX3" fmla="*/ 0 w 6768752"/>
              <a:gd name="connsiteY3" fmla="*/ 800100 h 914400"/>
              <a:gd name="connsiteX4" fmla="*/ 0 w 6768752"/>
              <a:gd name="connsiteY4" fmla="*/ 114300 h 914400"/>
              <a:gd name="connsiteX0" fmla="*/ 0 w 6768752"/>
              <a:gd name="connsiteY0" fmla="*/ 120404 h 916189"/>
              <a:gd name="connsiteX1" fmla="*/ 6768752 w 6768752"/>
              <a:gd name="connsiteY1" fmla="*/ 38108 h 916189"/>
              <a:gd name="connsiteX2" fmla="*/ 6768752 w 6768752"/>
              <a:gd name="connsiteY2" fmla="*/ 806204 h 916189"/>
              <a:gd name="connsiteX3" fmla="*/ 0 w 6768752"/>
              <a:gd name="connsiteY3" fmla="*/ 806204 h 916189"/>
              <a:gd name="connsiteX4" fmla="*/ 0 w 6768752"/>
              <a:gd name="connsiteY4" fmla="*/ 120404 h 916189"/>
              <a:gd name="connsiteX0" fmla="*/ 9144 w 6768752"/>
              <a:gd name="connsiteY0" fmla="*/ 114371 h 955876"/>
              <a:gd name="connsiteX1" fmla="*/ 6768752 w 6768752"/>
              <a:gd name="connsiteY1" fmla="*/ 77795 h 955876"/>
              <a:gd name="connsiteX2" fmla="*/ 6768752 w 6768752"/>
              <a:gd name="connsiteY2" fmla="*/ 845891 h 955876"/>
              <a:gd name="connsiteX3" fmla="*/ 0 w 6768752"/>
              <a:gd name="connsiteY3" fmla="*/ 845891 h 955876"/>
              <a:gd name="connsiteX4" fmla="*/ 9144 w 6768752"/>
              <a:gd name="connsiteY4" fmla="*/ 114371 h 955876"/>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77896"/>
              <a:gd name="connsiteY0" fmla="*/ 119144 h 962613"/>
              <a:gd name="connsiteX1" fmla="*/ 6777896 w 6777896"/>
              <a:gd name="connsiteY1" fmla="*/ 45992 h 962613"/>
              <a:gd name="connsiteX2" fmla="*/ 6768752 w 6777896"/>
              <a:gd name="connsiteY2" fmla="*/ 850664 h 962613"/>
              <a:gd name="connsiteX3" fmla="*/ 0 w 6777896"/>
              <a:gd name="connsiteY3" fmla="*/ 850664 h 962613"/>
              <a:gd name="connsiteX4" fmla="*/ 9144 w 6777896"/>
              <a:gd name="connsiteY4" fmla="*/ 119144 h 962613"/>
              <a:gd name="connsiteX0" fmla="*/ 9144 w 6777896"/>
              <a:gd name="connsiteY0" fmla="*/ 119144 h 914717"/>
              <a:gd name="connsiteX1" fmla="*/ 6777896 w 6777896"/>
              <a:gd name="connsiteY1" fmla="*/ 45992 h 914717"/>
              <a:gd name="connsiteX2" fmla="*/ 6768752 w 6777896"/>
              <a:gd name="connsiteY2" fmla="*/ 795800 h 914717"/>
              <a:gd name="connsiteX3" fmla="*/ 0 w 6777896"/>
              <a:gd name="connsiteY3" fmla="*/ 850664 h 914717"/>
              <a:gd name="connsiteX4" fmla="*/ 9144 w 6777896"/>
              <a:gd name="connsiteY4" fmla="*/ 119144 h 914717"/>
              <a:gd name="connsiteX0" fmla="*/ 18288 w 6787040"/>
              <a:gd name="connsiteY0" fmla="*/ 119144 h 922673"/>
              <a:gd name="connsiteX1" fmla="*/ 6787040 w 6787040"/>
              <a:gd name="connsiteY1" fmla="*/ 45992 h 922673"/>
              <a:gd name="connsiteX2" fmla="*/ 6777896 w 6787040"/>
              <a:gd name="connsiteY2" fmla="*/ 795800 h 922673"/>
              <a:gd name="connsiteX3" fmla="*/ 0 w 6787040"/>
              <a:gd name="connsiteY3" fmla="*/ 905528 h 922673"/>
              <a:gd name="connsiteX4" fmla="*/ 18288 w 6787040"/>
              <a:gd name="connsiteY4" fmla="*/ 119144 h 922673"/>
              <a:gd name="connsiteX0" fmla="*/ 879 w 6787919"/>
              <a:gd name="connsiteY0" fmla="*/ 137160 h 876681"/>
              <a:gd name="connsiteX1" fmla="*/ 6787919 w 6787919"/>
              <a:gd name="connsiteY1" fmla="*/ 0 h 876681"/>
              <a:gd name="connsiteX2" fmla="*/ 6778775 w 6787919"/>
              <a:gd name="connsiteY2" fmla="*/ 749808 h 876681"/>
              <a:gd name="connsiteX3" fmla="*/ 879 w 6787919"/>
              <a:gd name="connsiteY3" fmla="*/ 859536 h 876681"/>
              <a:gd name="connsiteX4" fmla="*/ 879 w 6787919"/>
              <a:gd name="connsiteY4" fmla="*/ 137160 h 876681"/>
              <a:gd name="connsiteX0" fmla="*/ 879 w 6787919"/>
              <a:gd name="connsiteY0" fmla="*/ 123011 h 899108"/>
              <a:gd name="connsiteX1" fmla="*/ 6787919 w 6787919"/>
              <a:gd name="connsiteY1" fmla="*/ 22427 h 899108"/>
              <a:gd name="connsiteX2" fmla="*/ 6778775 w 6787919"/>
              <a:gd name="connsiteY2" fmla="*/ 772235 h 899108"/>
              <a:gd name="connsiteX3" fmla="*/ 879 w 6787919"/>
              <a:gd name="connsiteY3" fmla="*/ 881963 h 899108"/>
              <a:gd name="connsiteX4" fmla="*/ 879 w 6787919"/>
              <a:gd name="connsiteY4" fmla="*/ 123011 h 8991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87919" h="899108">
                <a:moveTo>
                  <a:pt x="879" y="123011"/>
                </a:moveTo>
                <a:cubicBezTo>
                  <a:pt x="2257130" y="-257989"/>
                  <a:pt x="4531668" y="403427"/>
                  <a:pt x="6787919" y="22427"/>
                </a:cubicBezTo>
                <a:lnTo>
                  <a:pt x="6778775" y="772235"/>
                </a:lnTo>
                <a:cubicBezTo>
                  <a:pt x="4522524" y="1153235"/>
                  <a:pt x="1900514" y="519251"/>
                  <a:pt x="879" y="881963"/>
                </a:cubicBezTo>
                <a:cubicBezTo>
                  <a:pt x="3927" y="738707"/>
                  <a:pt x="-2169" y="366851"/>
                  <a:pt x="879" y="123011"/>
                </a:cubicBezTo>
                <a:close/>
              </a:path>
            </a:pathLst>
          </a:custGeom>
        </p:spPr>
        <p:style>
          <a:lnRef idx="0">
            <a:schemeClr val="accent5"/>
          </a:lnRef>
          <a:fillRef idx="3">
            <a:schemeClr val="accent5"/>
          </a:fillRef>
          <a:effectRef idx="3">
            <a:schemeClr val="accent5"/>
          </a:effectRef>
          <a:fontRef idx="minor">
            <a:schemeClr val="lt1"/>
          </a:fontRef>
        </p:style>
        <p:txBody>
          <a:bodyPr rtlCol="1" anchor="ctr"/>
          <a:lstStyle/>
          <a:p>
            <a:pPr lvl="0" algn="ctr"/>
            <a:endParaRPr lang="ar-SY" dirty="0"/>
          </a:p>
        </p:txBody>
      </p:sp>
      <p:sp>
        <p:nvSpPr>
          <p:cNvPr id="6" name="عنصر نائب للمحتوى 2"/>
          <p:cNvSpPr>
            <a:spLocks noGrp="1"/>
          </p:cNvSpPr>
          <p:nvPr>
            <p:ph idx="1"/>
          </p:nvPr>
        </p:nvSpPr>
        <p:spPr>
          <a:xfrm>
            <a:off x="457200" y="1600201"/>
            <a:ext cx="8229600" cy="4525963"/>
          </a:xfrm>
          <a:prstGeom prst="rect">
            <a:avLst/>
          </a:prstGeom>
          <a:noFill/>
          <a:effectLst>
            <a:softEdge rad="31750"/>
          </a:effectLst>
        </p:spPr>
        <p:txBody>
          <a:bodyPr vert="horz" lIns="91440" tIns="45720" rIns="91440" bIns="45720" rtlCol="0">
            <a:normAutofit fontScale="92500" lnSpcReduction="20000"/>
            <a:scene3d>
              <a:camera prst="orthographicFront"/>
              <a:lightRig rig="flat" dir="tl">
                <a:rot lat="0" lon="0" rev="6600000"/>
              </a:lightRig>
            </a:scene3d>
            <a:sp3d extrusionH="25400" contourW="8890">
              <a:contourClr>
                <a:schemeClr val="accent2">
                  <a:shade val="75000"/>
                </a:schemeClr>
              </a:contourClr>
            </a:sp3d>
          </a:bodyPr>
          <a:lstStyle>
            <a:lvl1pPr marL="0" indent="0" algn="justLow">
              <a:lnSpc>
                <a:spcPct val="134000"/>
              </a:lnSpc>
              <a:buFont typeface="Arial" pitchFamily="34" charset="0"/>
              <a:buNone/>
              <a:defRPr lang="ar-SA" sz="5400" baseline="0" smtClean="0">
                <a:ln w="11430">
                  <a:noFill/>
                </a:ln>
                <a:solidFill>
                  <a:schemeClr val="accent6">
                    <a:lumMod val="50000"/>
                  </a:schemeClr>
                </a:solidFill>
                <a:latin typeface="Traditional Arabic" pitchFamily="18" charset="-78"/>
                <a:ea typeface="+mj-ea"/>
                <a:cs typeface="Traditional Arabic" pitchFamily="18" charset="-78"/>
              </a:defRPr>
            </a:lvl1pPr>
            <a:lvl2pPr marL="457200" indent="0" algn="r" rtl="1">
              <a:lnSpc>
                <a:spcPct val="134000"/>
              </a:lnSpc>
              <a:buFontTx/>
              <a:buNone/>
              <a:defRPr lang="ar-SA" sz="7100" smtClean="0">
                <a:solidFill>
                  <a:schemeClr val="accent6">
                    <a:lumMod val="50000"/>
                  </a:schemeClr>
                </a:solidFill>
                <a:latin typeface="Andalus" pitchFamily="18" charset="-78"/>
                <a:ea typeface="+mj-ea"/>
                <a:cs typeface="Andalus" pitchFamily="18" charset="-78"/>
              </a:defRPr>
            </a:lvl2pPr>
            <a:lvl3pPr marL="914400" indent="0" algn="justLow">
              <a:lnSpc>
                <a:spcPct val="134000"/>
              </a:lnSpc>
              <a:buNone/>
              <a:defRPr lang="ar-SA" sz="5200" b="1" kern="1200" dirty="0" smtClean="0">
                <a:solidFill>
                  <a:schemeClr val="tx1"/>
                </a:solidFill>
                <a:latin typeface="+mj-lt"/>
                <a:ea typeface="+mj-ea"/>
                <a:cs typeface="DecoType Naskh Variants" pitchFamily="2" charset="-78"/>
              </a:defRPr>
            </a:lvl3pPr>
            <a:lvl4pPr marL="1371600" indent="0" algn="justLow">
              <a:lnSpc>
                <a:spcPct val="134000"/>
              </a:lnSpc>
              <a:buNone/>
              <a:defRPr lang="ar-SA" sz="4300" smtClean="0">
                <a:solidFill>
                  <a:schemeClr val="accent6">
                    <a:lumMod val="50000"/>
                  </a:schemeClr>
                </a:solidFill>
                <a:latin typeface="+mj-lt"/>
                <a:ea typeface="+mj-ea"/>
                <a:cs typeface="+mj-cs"/>
              </a:defRPr>
            </a:lvl4pPr>
            <a:lvl5pPr marL="1828800" indent="0" algn="justLow">
              <a:lnSpc>
                <a:spcPct val="134000"/>
              </a:lnSpc>
              <a:buNone/>
              <a:defRPr lang="ar-SY" sz="4300">
                <a:solidFill>
                  <a:schemeClr val="accent6">
                    <a:lumMod val="50000"/>
                  </a:schemeClr>
                </a:solidFill>
                <a:latin typeface="+mj-lt"/>
                <a:ea typeface="+mj-ea"/>
                <a:cs typeface="+mj-cs"/>
              </a:defRPr>
            </a:lvl5pPr>
          </a:lstStyle>
          <a:p>
            <a:pPr lvl="0" algn="just">
              <a:lnSpc>
                <a:spcPct val="150000"/>
              </a:lnSpc>
            </a:pPr>
            <a:r>
              <a:rPr lang="ar-SA" dirty="0" smtClean="0"/>
              <a:t>انقر لتحرير أنماط النص الرئيسي</a:t>
            </a:r>
          </a:p>
          <a:p>
            <a:pPr lvl="1">
              <a:buFont typeface="Courier New" pitchFamily="49" charset="0"/>
              <a:buChar char="o"/>
            </a:pPr>
            <a:r>
              <a:rPr lang="ar-SA" dirty="0" smtClean="0"/>
              <a:t>المستوى الثاني</a:t>
            </a:r>
          </a:p>
          <a:p>
            <a:pPr marL="0" lvl="2" indent="0" algn="ctr" defTabSz="914400" rtl="1" eaLnBrk="1" latinLnBrk="0" hangingPunct="1">
              <a:lnSpc>
                <a:spcPct val="100000"/>
              </a:lnSpc>
              <a:spcBef>
                <a:spcPct val="20000"/>
              </a:spcBef>
              <a:buFont typeface="Arial" pitchFamily="34" charset="0"/>
              <a:buNone/>
            </a:pPr>
            <a:r>
              <a:rPr lang="ar-SA" dirty="0" smtClean="0"/>
              <a:t>المستوى الثالث</a:t>
            </a:r>
          </a:p>
          <a:p>
            <a:pPr lvl="3">
              <a:buFont typeface="Courier New" pitchFamily="49" charset="0"/>
              <a:buChar char="o"/>
            </a:pPr>
            <a:r>
              <a:rPr lang="ar-SA" dirty="0" smtClean="0"/>
              <a:t>المستوى الرابع</a:t>
            </a:r>
          </a:p>
          <a:p>
            <a:pPr lvl="4">
              <a:buChar char="•"/>
            </a:pPr>
            <a:r>
              <a:rPr lang="ar-SA" dirty="0" smtClean="0"/>
              <a:t>المستوى الخامس</a:t>
            </a:r>
            <a:endParaRPr lang="ar-SY" dirty="0"/>
          </a:p>
        </p:txBody>
      </p:sp>
    </p:spTree>
    <p:extLst>
      <p:ext uri="{BB962C8B-B14F-4D97-AF65-F5344CB8AC3E}">
        <p14:creationId xmlns:p14="http://schemas.microsoft.com/office/powerpoint/2010/main" xmlns="" val="3140073881"/>
      </p:ext>
    </p:extLst>
  </p:cSld>
  <p:clrMapOvr>
    <a:masterClrMapping/>
  </p:clrMapOvr>
  <p:transition spd="slow">
    <p:wip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عنوان ومحتوى وصورة">
    <p:spTree>
      <p:nvGrpSpPr>
        <p:cNvPr id="1" name=""/>
        <p:cNvGrpSpPr/>
        <p:nvPr/>
      </p:nvGrpSpPr>
      <p:grpSpPr>
        <a:xfrm>
          <a:off x="0" y="0"/>
          <a:ext cx="0" cy="0"/>
          <a:chOff x="0" y="0"/>
          <a:chExt cx="0" cy="0"/>
        </a:xfrm>
      </p:grpSpPr>
      <p:sp>
        <p:nvSpPr>
          <p:cNvPr id="5" name="عنصر نائب للصورة 4"/>
          <p:cNvSpPr>
            <a:spLocks noGrp="1" noChangeAspect="1"/>
          </p:cNvSpPr>
          <p:nvPr>
            <p:ph type="pic" sz="quarter" idx="10"/>
          </p:nvPr>
        </p:nvSpPr>
        <p:spPr>
          <a:xfrm>
            <a:off x="755576" y="1844825"/>
            <a:ext cx="4176464" cy="295232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txBody>
          <a:bodyPr/>
          <a:lstStyle/>
          <a:p>
            <a:endParaRPr lang="ar-SY" dirty="0"/>
          </a:p>
        </p:txBody>
      </p:sp>
      <p:sp>
        <p:nvSpPr>
          <p:cNvPr id="9" name="عنصر نائب للمحتوى 2"/>
          <p:cNvSpPr>
            <a:spLocks noGrp="1"/>
          </p:cNvSpPr>
          <p:nvPr>
            <p:ph idx="1"/>
          </p:nvPr>
        </p:nvSpPr>
        <p:spPr>
          <a:xfrm>
            <a:off x="5004048" y="1600201"/>
            <a:ext cx="3682752" cy="4525963"/>
          </a:xfrm>
          <a:prstGeom prst="rect">
            <a:avLst/>
          </a:prstGeom>
          <a:noFill/>
          <a:effectLst>
            <a:softEdge rad="31750"/>
          </a:effectLst>
        </p:spPr>
        <p:txBody>
          <a:bodyPr vert="horz" lIns="91440" tIns="45720" rIns="91440" bIns="45720" rtlCol="0">
            <a:normAutofit fontScale="92500" lnSpcReduction="20000"/>
            <a:scene3d>
              <a:camera prst="orthographicFront"/>
              <a:lightRig rig="flat" dir="tl">
                <a:rot lat="0" lon="0" rev="6600000"/>
              </a:lightRig>
            </a:scene3d>
            <a:sp3d extrusionH="25400" contourW="8890">
              <a:contourClr>
                <a:schemeClr val="accent2">
                  <a:shade val="75000"/>
                </a:schemeClr>
              </a:contourClr>
            </a:sp3d>
          </a:bodyPr>
          <a:lstStyle>
            <a:lvl1pPr marL="0" indent="0" algn="justLow">
              <a:buFont typeface="Arial" pitchFamily="34" charset="0"/>
              <a:buNone/>
              <a:defRPr lang="ar-SA" sz="5400" baseline="0" smtClean="0">
                <a:ln w="11430">
                  <a:noFill/>
                </a:ln>
                <a:solidFill>
                  <a:schemeClr val="accent6">
                    <a:lumMod val="50000"/>
                  </a:schemeClr>
                </a:solidFill>
                <a:latin typeface="Traditional Arabic" pitchFamily="18" charset="-78"/>
                <a:ea typeface="+mj-ea"/>
                <a:cs typeface="Traditional Arabic" pitchFamily="18" charset="-78"/>
              </a:defRPr>
            </a:lvl1pPr>
            <a:lvl2pPr marL="457200" indent="0" algn="r" rtl="1">
              <a:buFontTx/>
              <a:buNone/>
              <a:defRPr lang="ar-SA" sz="7100" smtClean="0">
                <a:solidFill>
                  <a:schemeClr val="accent6">
                    <a:lumMod val="50000"/>
                  </a:schemeClr>
                </a:solidFill>
                <a:latin typeface="Andalus" pitchFamily="18" charset="-78"/>
                <a:ea typeface="+mj-ea"/>
                <a:cs typeface="Andalus" pitchFamily="18" charset="-78"/>
              </a:defRPr>
            </a:lvl2pPr>
            <a:lvl3pPr marL="914400" indent="0" algn="justLow">
              <a:buNone/>
              <a:defRPr lang="ar-SA" sz="4300" smtClean="0">
                <a:solidFill>
                  <a:schemeClr val="accent6">
                    <a:lumMod val="50000"/>
                  </a:schemeClr>
                </a:solidFill>
                <a:latin typeface="+mj-lt"/>
                <a:ea typeface="+mj-ea"/>
                <a:cs typeface="+mj-cs"/>
              </a:defRPr>
            </a:lvl3pPr>
            <a:lvl4pPr marL="1371600" indent="0" algn="justLow">
              <a:buNone/>
              <a:defRPr lang="ar-SA" sz="4300" smtClean="0">
                <a:solidFill>
                  <a:schemeClr val="accent6">
                    <a:lumMod val="50000"/>
                  </a:schemeClr>
                </a:solidFill>
                <a:latin typeface="+mj-lt"/>
                <a:ea typeface="+mj-ea"/>
                <a:cs typeface="+mj-cs"/>
              </a:defRPr>
            </a:lvl4pPr>
            <a:lvl5pPr marL="1828800" indent="0" algn="justLow">
              <a:buNone/>
              <a:defRPr lang="ar-SY" sz="4300">
                <a:solidFill>
                  <a:schemeClr val="accent6">
                    <a:lumMod val="50000"/>
                  </a:schemeClr>
                </a:solidFill>
                <a:latin typeface="+mj-lt"/>
                <a:ea typeface="+mj-ea"/>
                <a:cs typeface="+mj-cs"/>
              </a:defRPr>
            </a:lvl5pPr>
          </a:lstStyle>
          <a:p>
            <a:pPr lvl="0" algn="just">
              <a:lnSpc>
                <a:spcPct val="150000"/>
              </a:lnSpc>
            </a:pPr>
            <a:r>
              <a:rPr lang="ar-SA" dirty="0" smtClean="0"/>
              <a:t>انقر لتحرير أنماط النص الرئيسي</a:t>
            </a:r>
          </a:p>
          <a:p>
            <a:pPr lvl="1">
              <a:buFont typeface="Courier New" pitchFamily="49" charset="0"/>
              <a:buChar char="o"/>
            </a:pPr>
            <a:r>
              <a:rPr lang="ar-SA" dirty="0" smtClean="0"/>
              <a:t>المستوى الثاني</a:t>
            </a:r>
          </a:p>
          <a:p>
            <a:pPr lvl="2"/>
            <a:r>
              <a:rPr lang="ar-SA" dirty="0" smtClean="0"/>
              <a:t>المستوى الثالث</a:t>
            </a:r>
          </a:p>
          <a:p>
            <a:pPr lvl="3">
              <a:buFont typeface="Courier New" pitchFamily="49" charset="0"/>
              <a:buChar char="o"/>
            </a:pPr>
            <a:r>
              <a:rPr lang="ar-SA" dirty="0" smtClean="0"/>
              <a:t>المستوى الرابع</a:t>
            </a:r>
          </a:p>
          <a:p>
            <a:pPr lvl="4">
              <a:buChar char="•"/>
            </a:pPr>
            <a:r>
              <a:rPr lang="ar-SA" dirty="0" smtClean="0"/>
              <a:t>المستوى الخامس</a:t>
            </a:r>
            <a:endParaRPr lang="ar-SY" dirty="0"/>
          </a:p>
        </p:txBody>
      </p:sp>
      <p:sp>
        <p:nvSpPr>
          <p:cNvPr id="7" name="عنوان 1"/>
          <p:cNvSpPr>
            <a:spLocks noGrp="1"/>
          </p:cNvSpPr>
          <p:nvPr>
            <p:ph type="title"/>
          </p:nvPr>
        </p:nvSpPr>
        <p:spPr>
          <a:xfrm>
            <a:off x="5148065" y="188640"/>
            <a:ext cx="2952328" cy="861436"/>
          </a:xfrm>
          <a:prstGeom prst="rect">
            <a:avLst/>
          </a:prstGeom>
        </p:spPr>
        <p:txBody>
          <a:bodyPr wrap="square">
            <a:normAutofit/>
          </a:bodyPr>
          <a:lstStyle>
            <a:lvl1pPr>
              <a:defRPr lang="ar-SY" sz="5400" b="1" cap="none" spc="0">
                <a:ln w="18000">
                  <a:solidFill>
                    <a:srgbClr val="00B050"/>
                  </a:solidFill>
                  <a:prstDash val="solid"/>
                  <a:miter lim="800000"/>
                </a:ln>
                <a:solidFill>
                  <a:schemeClr val="accent5">
                    <a:lumMod val="40000"/>
                    <a:lumOff val="60000"/>
                  </a:schemeClr>
                </a:solidFill>
                <a:effectLst>
                  <a:outerShdw blurRad="25500" dist="23000" dir="7020000" algn="tl">
                    <a:srgbClr val="000000">
                      <a:alpha val="50000"/>
                    </a:srgbClr>
                  </a:outerShdw>
                </a:effectLst>
                <a:latin typeface="+mn-lt"/>
                <a:ea typeface="+mn-ea"/>
              </a:defRPr>
            </a:lvl1pPr>
          </a:lstStyle>
          <a:p>
            <a:pPr marL="0" lvl="0"/>
            <a:r>
              <a:rPr lang="ar-SA" dirty="0" smtClean="0"/>
              <a:t>انقر لتحرير نمط العنوان الرئيسي</a:t>
            </a:r>
            <a:endParaRPr lang="ar-SY" dirty="0"/>
          </a:p>
        </p:txBody>
      </p:sp>
      <p:sp>
        <p:nvSpPr>
          <p:cNvPr id="8" name="مستطيل 7"/>
          <p:cNvSpPr/>
          <p:nvPr userDrawn="1"/>
        </p:nvSpPr>
        <p:spPr>
          <a:xfrm>
            <a:off x="7937738" y="-243408"/>
            <a:ext cx="1314782" cy="1446550"/>
          </a:xfrm>
          <a:prstGeom prst="rect">
            <a:avLst/>
          </a:prstGeom>
        </p:spPr>
        <p:txBody>
          <a:bodyPr wrap="none">
            <a:spAutoFit/>
          </a:bodyPr>
          <a:lstStyle/>
          <a:p>
            <a:pPr lvl="0"/>
            <a:r>
              <a:rPr lang="en-US" sz="8800" b="1" cap="none" spc="0" dirty="0">
                <a:ln w="18000">
                  <a:solidFill>
                    <a:srgbClr val="00B050"/>
                  </a:solidFill>
                  <a:prstDash val="solid"/>
                  <a:miter lim="800000"/>
                </a:ln>
                <a:gradFill flip="none" rotWithShape="1">
                  <a:gsLst>
                    <a:gs pos="0">
                      <a:schemeClr val="accent5">
                        <a:lumMod val="40000"/>
                        <a:lumOff val="60000"/>
                        <a:shade val="30000"/>
                        <a:satMod val="115000"/>
                      </a:schemeClr>
                    </a:gs>
                    <a:gs pos="50000">
                      <a:schemeClr val="accent5">
                        <a:lumMod val="40000"/>
                        <a:lumOff val="60000"/>
                        <a:shade val="67500"/>
                        <a:satMod val="115000"/>
                      </a:schemeClr>
                    </a:gs>
                    <a:gs pos="100000">
                      <a:schemeClr val="accent5">
                        <a:lumMod val="40000"/>
                        <a:lumOff val="60000"/>
                        <a:shade val="100000"/>
                        <a:satMod val="115000"/>
                      </a:schemeClr>
                    </a:gs>
                  </a:gsLst>
                  <a:lin ang="0" scaled="1"/>
                  <a:tileRect/>
                </a:gradFill>
                <a:effectLst>
                  <a:outerShdw blurRad="25500" dist="23000" dir="7020000" algn="tl">
                    <a:srgbClr val="000000">
                      <a:alpha val="50000"/>
                    </a:srgbClr>
                  </a:outerShdw>
                </a:effectLst>
                <a:latin typeface="AGA Arabesque Desktop" pitchFamily="2" charset="2"/>
              </a:rPr>
              <a:t>a</a:t>
            </a:r>
            <a:endParaRPr lang="ar-SY" sz="8800" b="1" cap="none" spc="0" dirty="0">
              <a:ln w="18000">
                <a:solidFill>
                  <a:srgbClr val="00B050"/>
                </a:solidFill>
                <a:prstDash val="solid"/>
                <a:miter lim="800000"/>
              </a:ln>
              <a:gradFill flip="none" rotWithShape="1">
                <a:gsLst>
                  <a:gs pos="0">
                    <a:schemeClr val="accent5">
                      <a:lumMod val="40000"/>
                      <a:lumOff val="60000"/>
                      <a:shade val="30000"/>
                      <a:satMod val="115000"/>
                    </a:schemeClr>
                  </a:gs>
                  <a:gs pos="50000">
                    <a:schemeClr val="accent5">
                      <a:lumMod val="40000"/>
                      <a:lumOff val="60000"/>
                      <a:shade val="67500"/>
                      <a:satMod val="115000"/>
                    </a:schemeClr>
                  </a:gs>
                  <a:gs pos="100000">
                    <a:schemeClr val="accent5">
                      <a:lumMod val="40000"/>
                      <a:lumOff val="60000"/>
                      <a:shade val="100000"/>
                      <a:satMod val="115000"/>
                    </a:schemeClr>
                  </a:gs>
                </a:gsLst>
                <a:lin ang="0" scaled="1"/>
                <a:tileRect/>
              </a:gradFill>
              <a:effectLst>
                <a:outerShdw blurRad="25500" dist="23000" dir="7020000" algn="tl">
                  <a:srgbClr val="000000">
                    <a:alpha val="50000"/>
                  </a:srgbClr>
                </a:outerShdw>
              </a:effectLst>
              <a:latin typeface="AGA Arabesque Desktop" pitchFamily="2" charset="2"/>
            </a:endParaRPr>
          </a:p>
        </p:txBody>
      </p:sp>
      <p:sp>
        <p:nvSpPr>
          <p:cNvPr id="13" name="موجة 17"/>
          <p:cNvSpPr/>
          <p:nvPr userDrawn="1"/>
        </p:nvSpPr>
        <p:spPr>
          <a:xfrm>
            <a:off x="-108520" y="1136074"/>
            <a:ext cx="9289032" cy="60678"/>
          </a:xfrm>
          <a:custGeom>
            <a:avLst/>
            <a:gdLst>
              <a:gd name="connsiteX0" fmla="*/ 0 w 6768752"/>
              <a:gd name="connsiteY0" fmla="*/ 114300 h 914400"/>
              <a:gd name="connsiteX1" fmla="*/ 6768752 w 6768752"/>
              <a:gd name="connsiteY1" fmla="*/ 114300 h 914400"/>
              <a:gd name="connsiteX2" fmla="*/ 6768752 w 6768752"/>
              <a:gd name="connsiteY2" fmla="*/ 800100 h 914400"/>
              <a:gd name="connsiteX3" fmla="*/ 0 w 6768752"/>
              <a:gd name="connsiteY3" fmla="*/ 800100 h 914400"/>
              <a:gd name="connsiteX4" fmla="*/ 0 w 6768752"/>
              <a:gd name="connsiteY4" fmla="*/ 114300 h 914400"/>
              <a:gd name="connsiteX0" fmla="*/ 0 w 6768752"/>
              <a:gd name="connsiteY0" fmla="*/ 120404 h 916189"/>
              <a:gd name="connsiteX1" fmla="*/ 6768752 w 6768752"/>
              <a:gd name="connsiteY1" fmla="*/ 38108 h 916189"/>
              <a:gd name="connsiteX2" fmla="*/ 6768752 w 6768752"/>
              <a:gd name="connsiteY2" fmla="*/ 806204 h 916189"/>
              <a:gd name="connsiteX3" fmla="*/ 0 w 6768752"/>
              <a:gd name="connsiteY3" fmla="*/ 806204 h 916189"/>
              <a:gd name="connsiteX4" fmla="*/ 0 w 6768752"/>
              <a:gd name="connsiteY4" fmla="*/ 120404 h 916189"/>
              <a:gd name="connsiteX0" fmla="*/ 9144 w 6768752"/>
              <a:gd name="connsiteY0" fmla="*/ 114371 h 955876"/>
              <a:gd name="connsiteX1" fmla="*/ 6768752 w 6768752"/>
              <a:gd name="connsiteY1" fmla="*/ 77795 h 955876"/>
              <a:gd name="connsiteX2" fmla="*/ 6768752 w 6768752"/>
              <a:gd name="connsiteY2" fmla="*/ 845891 h 955876"/>
              <a:gd name="connsiteX3" fmla="*/ 0 w 6768752"/>
              <a:gd name="connsiteY3" fmla="*/ 845891 h 955876"/>
              <a:gd name="connsiteX4" fmla="*/ 9144 w 6768752"/>
              <a:gd name="connsiteY4" fmla="*/ 114371 h 955876"/>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77896"/>
              <a:gd name="connsiteY0" fmla="*/ 119144 h 962613"/>
              <a:gd name="connsiteX1" fmla="*/ 6777896 w 6777896"/>
              <a:gd name="connsiteY1" fmla="*/ 45992 h 962613"/>
              <a:gd name="connsiteX2" fmla="*/ 6768752 w 6777896"/>
              <a:gd name="connsiteY2" fmla="*/ 850664 h 962613"/>
              <a:gd name="connsiteX3" fmla="*/ 0 w 6777896"/>
              <a:gd name="connsiteY3" fmla="*/ 850664 h 962613"/>
              <a:gd name="connsiteX4" fmla="*/ 9144 w 6777896"/>
              <a:gd name="connsiteY4" fmla="*/ 119144 h 962613"/>
              <a:gd name="connsiteX0" fmla="*/ 9144 w 6777896"/>
              <a:gd name="connsiteY0" fmla="*/ 119144 h 914717"/>
              <a:gd name="connsiteX1" fmla="*/ 6777896 w 6777896"/>
              <a:gd name="connsiteY1" fmla="*/ 45992 h 914717"/>
              <a:gd name="connsiteX2" fmla="*/ 6768752 w 6777896"/>
              <a:gd name="connsiteY2" fmla="*/ 795800 h 914717"/>
              <a:gd name="connsiteX3" fmla="*/ 0 w 6777896"/>
              <a:gd name="connsiteY3" fmla="*/ 850664 h 914717"/>
              <a:gd name="connsiteX4" fmla="*/ 9144 w 6777896"/>
              <a:gd name="connsiteY4" fmla="*/ 119144 h 914717"/>
              <a:gd name="connsiteX0" fmla="*/ 18288 w 6787040"/>
              <a:gd name="connsiteY0" fmla="*/ 119144 h 922673"/>
              <a:gd name="connsiteX1" fmla="*/ 6787040 w 6787040"/>
              <a:gd name="connsiteY1" fmla="*/ 45992 h 922673"/>
              <a:gd name="connsiteX2" fmla="*/ 6777896 w 6787040"/>
              <a:gd name="connsiteY2" fmla="*/ 795800 h 922673"/>
              <a:gd name="connsiteX3" fmla="*/ 0 w 6787040"/>
              <a:gd name="connsiteY3" fmla="*/ 905528 h 922673"/>
              <a:gd name="connsiteX4" fmla="*/ 18288 w 6787040"/>
              <a:gd name="connsiteY4" fmla="*/ 119144 h 922673"/>
              <a:gd name="connsiteX0" fmla="*/ 879 w 6787919"/>
              <a:gd name="connsiteY0" fmla="*/ 137160 h 876681"/>
              <a:gd name="connsiteX1" fmla="*/ 6787919 w 6787919"/>
              <a:gd name="connsiteY1" fmla="*/ 0 h 876681"/>
              <a:gd name="connsiteX2" fmla="*/ 6778775 w 6787919"/>
              <a:gd name="connsiteY2" fmla="*/ 749808 h 876681"/>
              <a:gd name="connsiteX3" fmla="*/ 879 w 6787919"/>
              <a:gd name="connsiteY3" fmla="*/ 859536 h 876681"/>
              <a:gd name="connsiteX4" fmla="*/ 879 w 6787919"/>
              <a:gd name="connsiteY4" fmla="*/ 137160 h 876681"/>
              <a:gd name="connsiteX0" fmla="*/ 879 w 6787919"/>
              <a:gd name="connsiteY0" fmla="*/ 123011 h 899108"/>
              <a:gd name="connsiteX1" fmla="*/ 6787919 w 6787919"/>
              <a:gd name="connsiteY1" fmla="*/ 22427 h 899108"/>
              <a:gd name="connsiteX2" fmla="*/ 6778775 w 6787919"/>
              <a:gd name="connsiteY2" fmla="*/ 772235 h 899108"/>
              <a:gd name="connsiteX3" fmla="*/ 879 w 6787919"/>
              <a:gd name="connsiteY3" fmla="*/ 881963 h 899108"/>
              <a:gd name="connsiteX4" fmla="*/ 879 w 6787919"/>
              <a:gd name="connsiteY4" fmla="*/ 123011 h 8991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87919" h="899108">
                <a:moveTo>
                  <a:pt x="879" y="123011"/>
                </a:moveTo>
                <a:cubicBezTo>
                  <a:pt x="2257130" y="-257989"/>
                  <a:pt x="4531668" y="403427"/>
                  <a:pt x="6787919" y="22427"/>
                </a:cubicBezTo>
                <a:lnTo>
                  <a:pt x="6778775" y="772235"/>
                </a:lnTo>
                <a:cubicBezTo>
                  <a:pt x="4522524" y="1153235"/>
                  <a:pt x="1900514" y="519251"/>
                  <a:pt x="879" y="881963"/>
                </a:cubicBezTo>
                <a:cubicBezTo>
                  <a:pt x="3927" y="738707"/>
                  <a:pt x="-2169" y="366851"/>
                  <a:pt x="879" y="123011"/>
                </a:cubicBezTo>
                <a:close/>
              </a:path>
            </a:pathLst>
          </a:custGeom>
        </p:spPr>
        <p:style>
          <a:lnRef idx="0">
            <a:schemeClr val="accent5"/>
          </a:lnRef>
          <a:fillRef idx="3">
            <a:schemeClr val="accent5"/>
          </a:fillRef>
          <a:effectRef idx="3">
            <a:schemeClr val="accent5"/>
          </a:effectRef>
          <a:fontRef idx="minor">
            <a:schemeClr val="lt1"/>
          </a:fontRef>
        </p:style>
        <p:txBody>
          <a:bodyPr rtlCol="1" anchor="ctr"/>
          <a:lstStyle/>
          <a:p>
            <a:pPr lvl="0" algn="ctr"/>
            <a:endParaRPr lang="ar-SY" dirty="0"/>
          </a:p>
        </p:txBody>
      </p:sp>
    </p:spTree>
    <p:extLst>
      <p:ext uri="{BB962C8B-B14F-4D97-AF65-F5344CB8AC3E}">
        <p14:creationId xmlns:p14="http://schemas.microsoft.com/office/powerpoint/2010/main" xmlns="" val="2880958645"/>
      </p:ext>
    </p:extLst>
  </p:cSld>
  <p:clrMapOvr>
    <a:masterClrMapping/>
  </p:clrMapOvr>
  <p:transition spd="slow">
    <p:wipe/>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4_شريحة عنوان">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999817275"/>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2_شريحة عنوان">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07504" y="1124745"/>
            <a:ext cx="8568952" cy="5256584"/>
          </a:xfrm>
          <a:prstGeom prst="rect">
            <a:avLst/>
          </a:prstGeo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en-US" dirty="0"/>
          </a:p>
        </p:txBody>
      </p:sp>
    </p:spTree>
    <p:extLst>
      <p:ext uri="{BB962C8B-B14F-4D97-AF65-F5344CB8AC3E}">
        <p14:creationId xmlns:p14="http://schemas.microsoft.com/office/powerpoint/2010/main" xmlns="" val="34012500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cSld name="1_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685800" y="2130426"/>
            <a:ext cx="7772400" cy="1470025"/>
          </a:xfrm>
          <a:prstGeom prst="rect">
            <a:avLst/>
          </a:prstGeom>
        </p:spPr>
        <p:txBody>
          <a:bodyPr/>
          <a:lstStyle/>
          <a:p>
            <a:r>
              <a:rPr lang="ar-SA" smtClean="0"/>
              <a:t>انقر لتحرير نمط العنوان الرئيسي</a:t>
            </a:r>
            <a:endParaRPr lang="ar-SY"/>
          </a:p>
        </p:txBody>
      </p:sp>
      <p:sp>
        <p:nvSpPr>
          <p:cNvPr id="3" name="عنوان فرعي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ar-SY"/>
          </a:p>
        </p:txBody>
      </p:sp>
      <p:sp>
        <p:nvSpPr>
          <p:cNvPr id="4" name="عنصر نائب للتاريخ 3"/>
          <p:cNvSpPr>
            <a:spLocks noGrp="1"/>
          </p:cNvSpPr>
          <p:nvPr>
            <p:ph type="dt" sz="half" idx="10"/>
          </p:nvPr>
        </p:nvSpPr>
        <p:spPr>
          <a:xfrm>
            <a:off x="6553200" y="6356351"/>
            <a:ext cx="2133600" cy="365125"/>
          </a:xfrm>
          <a:prstGeom prst="rect">
            <a:avLst/>
          </a:prstGeom>
        </p:spPr>
        <p:txBody>
          <a:bodyPr/>
          <a:lstStyle/>
          <a:p>
            <a:fld id="{52D100F2-62BF-499E-9F71-9E045ABEFBF2}" type="datetimeFigureOut">
              <a:rPr lang="ar-SY" smtClean="0"/>
              <a:pPr/>
              <a:t>27/11/1432</a:t>
            </a:fld>
            <a:endParaRPr lang="ar-SY"/>
          </a:p>
        </p:txBody>
      </p:sp>
      <p:sp>
        <p:nvSpPr>
          <p:cNvPr id="5" name="عنصر نائب للتذييل 4"/>
          <p:cNvSpPr>
            <a:spLocks noGrp="1"/>
          </p:cNvSpPr>
          <p:nvPr>
            <p:ph type="ftr" sz="quarter" idx="11"/>
          </p:nvPr>
        </p:nvSpPr>
        <p:spPr>
          <a:xfrm>
            <a:off x="3124200" y="6356351"/>
            <a:ext cx="2895600" cy="365125"/>
          </a:xfrm>
          <a:prstGeom prst="rect">
            <a:avLst/>
          </a:prstGeom>
        </p:spPr>
        <p:txBody>
          <a:bodyPr/>
          <a:lstStyle/>
          <a:p>
            <a:endParaRPr lang="ar-SY"/>
          </a:p>
        </p:txBody>
      </p:sp>
      <p:sp>
        <p:nvSpPr>
          <p:cNvPr id="6" name="عنصر نائب لرقم الشريحة 5"/>
          <p:cNvSpPr>
            <a:spLocks noGrp="1"/>
          </p:cNvSpPr>
          <p:nvPr>
            <p:ph type="sldNum" sz="quarter" idx="12"/>
          </p:nvPr>
        </p:nvSpPr>
        <p:spPr>
          <a:xfrm>
            <a:off x="457200" y="6356351"/>
            <a:ext cx="2133600" cy="365125"/>
          </a:xfrm>
          <a:prstGeom prst="rect">
            <a:avLst/>
          </a:prstGeom>
        </p:spPr>
        <p:txBody>
          <a:bodyPr/>
          <a:lstStyle/>
          <a:p>
            <a:fld id="{971E9AF8-3109-40D3-B813-98D55C89E4A4}" type="slidenum">
              <a:rPr lang="ar-SY" smtClean="0"/>
              <a:pPr/>
              <a:t>‹#›</a:t>
            </a:fld>
            <a:endParaRPr lang="ar-SY"/>
          </a:p>
        </p:txBody>
      </p:sp>
    </p:spTree>
    <p:extLst>
      <p:ext uri="{BB962C8B-B14F-4D97-AF65-F5344CB8AC3E}">
        <p14:creationId xmlns:p14="http://schemas.microsoft.com/office/powerpoint/2010/main" xmlns="" val="9592324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شريحة عنوان">
    <p:bg>
      <p:bgPr>
        <a:gradFill flip="none" rotWithShape="1">
          <a:gsLst>
            <a:gs pos="0">
              <a:srgbClr val="0070C0"/>
            </a:gs>
            <a:gs pos="100000">
              <a:srgbClr val="FFEBFA"/>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07504" y="1124745"/>
            <a:ext cx="8568952" cy="5256584"/>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en-US" dirty="0"/>
          </a:p>
        </p:txBody>
      </p:sp>
    </p:spTree>
    <p:extLst>
      <p:ext uri="{BB962C8B-B14F-4D97-AF65-F5344CB8AC3E}">
        <p14:creationId xmlns:p14="http://schemas.microsoft.com/office/powerpoint/2010/main" xmlns="" val="3281066314"/>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شريحة عنوان">
    <p:bg>
      <p:bgPr>
        <a:gradFill flip="none" rotWithShape="1">
          <a:gsLst>
            <a:gs pos="0">
              <a:srgbClr val="00B050"/>
            </a:gs>
            <a:gs pos="100000">
              <a:srgbClr val="FFEBFA"/>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07504" y="1124745"/>
            <a:ext cx="8568952" cy="5256584"/>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en-US" dirty="0"/>
          </a:p>
        </p:txBody>
      </p:sp>
    </p:spTree>
    <p:extLst>
      <p:ext uri="{BB962C8B-B14F-4D97-AF65-F5344CB8AC3E}">
        <p14:creationId xmlns:p14="http://schemas.microsoft.com/office/powerpoint/2010/main" xmlns="" val="340125002"/>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شريحة عنوان">
    <p:bg>
      <p:bgPr>
        <a:gradFill flip="none" rotWithShape="1">
          <a:gsLst>
            <a:gs pos="0">
              <a:srgbClr val="FFFF00">
                <a:lumMod val="61000"/>
                <a:lumOff val="39000"/>
              </a:srgbClr>
            </a:gs>
            <a:gs pos="100000">
              <a:srgbClr val="FFEBFA"/>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07504" y="1124745"/>
            <a:ext cx="8568952" cy="5256584"/>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en-US" dirty="0"/>
          </a:p>
        </p:txBody>
      </p:sp>
    </p:spTree>
    <p:extLst>
      <p:ext uri="{BB962C8B-B14F-4D97-AF65-F5344CB8AC3E}">
        <p14:creationId xmlns:p14="http://schemas.microsoft.com/office/powerpoint/2010/main" xmlns="" val="742753950"/>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3_شريحة عنوان">
    <p:bg>
      <p:bgPr>
        <a:gradFill flip="none" rotWithShape="1">
          <a:gsLst>
            <a:gs pos="0">
              <a:srgbClr val="FF0000">
                <a:lumMod val="59000"/>
                <a:lumOff val="41000"/>
              </a:srgbClr>
            </a:gs>
            <a:gs pos="100000">
              <a:srgbClr val="FFEBFA"/>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07504" y="1124745"/>
            <a:ext cx="8568952" cy="5256584"/>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en-US" dirty="0"/>
          </a:p>
        </p:txBody>
      </p:sp>
    </p:spTree>
    <p:extLst>
      <p:ext uri="{BB962C8B-B14F-4D97-AF65-F5344CB8AC3E}">
        <p14:creationId xmlns:p14="http://schemas.microsoft.com/office/powerpoint/2010/main" xmlns="" val="1614152157"/>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تخطيط مخصص">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5991191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92101"/>
            <a:ext cx="8229600" cy="1384300"/>
          </a:xfrm>
          <a:prstGeom prst="rect">
            <a:avLst/>
          </a:prstGeom>
        </p:spPr>
        <p:txBody>
          <a:bodyPr/>
          <a:lstStyle/>
          <a:p>
            <a:r>
              <a:rPr lang="ar-SA" smtClean="0"/>
              <a:t>انقر لتحرير نمط العنوان الرئيسي</a:t>
            </a:r>
            <a:endParaRPr lang="ar-SA"/>
          </a:p>
        </p:txBody>
      </p:sp>
      <p:sp>
        <p:nvSpPr>
          <p:cNvPr id="3" name="عنصر نائب للمحتوى 2"/>
          <p:cNvSpPr>
            <a:spLocks noGrp="1"/>
          </p:cNvSpPr>
          <p:nvPr>
            <p:ph idx="1"/>
          </p:nvPr>
        </p:nvSpPr>
        <p:spPr/>
        <p:txBody>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a:defRPr/>
            </a:pPr>
            <a:endParaRPr lang="en-US"/>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4B035B63-D8B5-4957-93DA-52C1A707057B}" type="slidenum">
              <a:rPr lang="ar-SA"/>
              <a:pPr>
                <a:defRPr/>
              </a:pPr>
              <a:t>‹#›</a:t>
            </a:fld>
            <a:endParaRPr lang="en-US"/>
          </a:p>
        </p:txBody>
      </p:sp>
    </p:spTree>
    <p:extLst>
      <p:ext uri="{BB962C8B-B14F-4D97-AF65-F5344CB8AC3E}">
        <p14:creationId xmlns:p14="http://schemas.microsoft.com/office/powerpoint/2010/main" xmlns="" val="37532882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a:xfrm>
            <a:off x="457200" y="6356351"/>
            <a:ext cx="2133600" cy="365125"/>
          </a:xfrm>
          <a:prstGeom prst="rect">
            <a:avLst/>
          </a:prstGeom>
        </p:spPr>
        <p:txBody>
          <a:bodyPr/>
          <a:lstStyle/>
          <a:p>
            <a:pPr>
              <a:defRPr/>
            </a:pPr>
            <a:endParaRPr lang="en-US"/>
          </a:p>
        </p:txBody>
      </p:sp>
      <p:sp>
        <p:nvSpPr>
          <p:cNvPr id="3" name="عنصر نائب للتذييل 2"/>
          <p:cNvSpPr>
            <a:spLocks noGrp="1"/>
          </p:cNvSpPr>
          <p:nvPr>
            <p:ph type="ftr" sz="quarter" idx="11"/>
          </p:nvPr>
        </p:nvSpPr>
        <p:spPr>
          <a:xfrm>
            <a:off x="2667000" y="6356351"/>
            <a:ext cx="3352800" cy="365125"/>
          </a:xfrm>
          <a:prstGeom prst="rect">
            <a:avLst/>
          </a:prstGeom>
        </p:spPr>
        <p:txBody>
          <a:bodyPr/>
          <a:lstStyle/>
          <a:p>
            <a:pPr>
              <a:defRPr/>
            </a:pPr>
            <a:endParaRPr lang="en-US"/>
          </a:p>
        </p:txBody>
      </p:sp>
      <p:sp>
        <p:nvSpPr>
          <p:cNvPr id="4" name="عنصر نائب لرقم الشريحة 3"/>
          <p:cNvSpPr>
            <a:spLocks noGrp="1"/>
          </p:cNvSpPr>
          <p:nvPr>
            <p:ph type="sldNum" sz="quarter" idx="12"/>
          </p:nvPr>
        </p:nvSpPr>
        <p:spPr>
          <a:xfrm>
            <a:off x="7924800" y="6356351"/>
            <a:ext cx="762000" cy="365125"/>
          </a:xfrm>
          <a:prstGeom prst="rect">
            <a:avLst/>
          </a:prstGeom>
        </p:spPr>
        <p:txBody>
          <a:bodyPr/>
          <a:lstStyle/>
          <a:p>
            <a:pPr>
              <a:defRPr/>
            </a:pPr>
            <a:fld id="{EAF80271-79D5-4160-9521-B9DBFDBD78A7}" type="slidenum">
              <a:rPr lang="ar-SA" smtClean="0"/>
              <a:pPr>
                <a:defRPr/>
              </a:pPr>
              <a:t>‹#›</a:t>
            </a:fld>
            <a:endParaRPr lang="en-US"/>
          </a:p>
        </p:txBody>
      </p:sp>
    </p:spTree>
    <p:extLst>
      <p:ext uri="{BB962C8B-B14F-4D97-AF65-F5344CB8AC3E}">
        <p14:creationId xmlns:p14="http://schemas.microsoft.com/office/powerpoint/2010/main" xmlns="" val="39054261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4_شريحة عنوان">
    <p:bg>
      <p:bgRef idx="1002">
        <a:schemeClr val="bg2"/>
      </p:bgRef>
    </p:bg>
    <p:spTree>
      <p:nvGrpSpPr>
        <p:cNvPr id="1" name=""/>
        <p:cNvGrpSpPr/>
        <p:nvPr/>
      </p:nvGrpSpPr>
      <p:grpSpPr>
        <a:xfrm>
          <a:off x="0" y="0"/>
          <a:ext cx="0" cy="0"/>
          <a:chOff x="0" y="0"/>
          <a:chExt cx="0" cy="0"/>
        </a:xfrm>
      </p:grpSpPr>
      <p:sp>
        <p:nvSpPr>
          <p:cNvPr id="9" name="عنوان 8"/>
          <p:cNvSpPr>
            <a:spLocks noGrp="1"/>
          </p:cNvSpPr>
          <p:nvPr>
            <p:ph type="ctrTitle"/>
          </p:nvPr>
        </p:nvSpPr>
        <p:spPr>
          <a:xfrm>
            <a:off x="533400" y="1371600"/>
            <a:ext cx="7851648" cy="1828800"/>
          </a:xfrm>
          <a:prstGeom prst="rect">
            <a:avLst/>
          </a:prstGeo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ar-SA" smtClean="0"/>
              <a:t>انقر لتحرير نمط العنوان الرئيسي</a:t>
            </a:r>
            <a:endParaRPr kumimoji="0" lang="en-US"/>
          </a:p>
        </p:txBody>
      </p:sp>
      <p:sp>
        <p:nvSpPr>
          <p:cNvPr id="17" name="عنوان فرعي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ar-SA" smtClean="0"/>
              <a:t>انقر لتحرير نمط العنوان الثانوي الرئيسي</a:t>
            </a:r>
            <a:endParaRPr kumimoji="0" lang="en-US"/>
          </a:p>
        </p:txBody>
      </p:sp>
      <p:sp>
        <p:nvSpPr>
          <p:cNvPr id="30" name="عنصر نائب للتاريخ 29"/>
          <p:cNvSpPr>
            <a:spLocks noGrp="1"/>
          </p:cNvSpPr>
          <p:nvPr>
            <p:ph type="dt" sz="half" idx="10"/>
          </p:nvPr>
        </p:nvSpPr>
        <p:spPr>
          <a:xfrm>
            <a:off x="457200" y="6356351"/>
            <a:ext cx="2133600" cy="365125"/>
          </a:xfrm>
          <a:prstGeom prst="rect">
            <a:avLst/>
          </a:prstGeom>
        </p:spPr>
        <p:txBody>
          <a:bodyPr/>
          <a:lstStyle/>
          <a:p>
            <a:pPr>
              <a:defRPr/>
            </a:pPr>
            <a:endParaRPr lang="en-US"/>
          </a:p>
        </p:txBody>
      </p:sp>
      <p:sp>
        <p:nvSpPr>
          <p:cNvPr id="19" name="عنصر نائب للتذييل 18"/>
          <p:cNvSpPr>
            <a:spLocks noGrp="1"/>
          </p:cNvSpPr>
          <p:nvPr>
            <p:ph type="ftr" sz="quarter" idx="11"/>
          </p:nvPr>
        </p:nvSpPr>
        <p:spPr>
          <a:xfrm>
            <a:off x="2667000" y="6356351"/>
            <a:ext cx="3352800" cy="365125"/>
          </a:xfrm>
          <a:prstGeom prst="rect">
            <a:avLst/>
          </a:prstGeom>
        </p:spPr>
        <p:txBody>
          <a:bodyPr/>
          <a:lstStyle/>
          <a:p>
            <a:pPr>
              <a:defRPr/>
            </a:pPr>
            <a:endParaRPr lang="en-US"/>
          </a:p>
        </p:txBody>
      </p:sp>
      <p:sp>
        <p:nvSpPr>
          <p:cNvPr id="27" name="عنصر نائب لرقم الشريحة 26"/>
          <p:cNvSpPr>
            <a:spLocks noGrp="1"/>
          </p:cNvSpPr>
          <p:nvPr>
            <p:ph type="sldNum" sz="quarter" idx="12"/>
          </p:nvPr>
        </p:nvSpPr>
        <p:spPr>
          <a:xfrm>
            <a:off x="7924800" y="6356351"/>
            <a:ext cx="762000" cy="365125"/>
          </a:xfrm>
          <a:prstGeom prst="rect">
            <a:avLst/>
          </a:prstGeom>
        </p:spPr>
        <p:txBody>
          <a:bodyPr/>
          <a:lstStyle/>
          <a:p>
            <a:pPr>
              <a:defRPr/>
            </a:pPr>
            <a:fld id="{64F45ADA-0AC7-4F70-BB9E-65E85583B60B}" type="slidenum">
              <a:rPr lang="ar-SA" smtClean="0"/>
              <a:pPr>
                <a:defRPr/>
              </a:pPr>
              <a:t>‹#›</a:t>
            </a:fld>
            <a:endParaRPr lang="en-US"/>
          </a:p>
        </p:txBody>
      </p:sp>
    </p:spTree>
    <p:extLst>
      <p:ext uri="{BB962C8B-B14F-4D97-AF65-F5344CB8AC3E}">
        <p14:creationId xmlns:p14="http://schemas.microsoft.com/office/powerpoint/2010/main" xmlns="" val="4294850541"/>
      </p:ext>
    </p:extLst>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شريحة عنوان">
    <p:bg>
      <p:bgPr>
        <a:gradFill flip="none" rotWithShape="1">
          <a:gsLst>
            <a:gs pos="0">
              <a:srgbClr val="0070C0"/>
            </a:gs>
            <a:gs pos="100000">
              <a:srgbClr val="FFEBFA"/>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07504" y="1124745"/>
            <a:ext cx="8568952" cy="5256584"/>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en-US" dirty="0"/>
          </a:p>
        </p:txBody>
      </p:sp>
    </p:spTree>
    <p:extLst>
      <p:ext uri="{BB962C8B-B14F-4D97-AF65-F5344CB8AC3E}">
        <p14:creationId xmlns:p14="http://schemas.microsoft.com/office/powerpoint/2010/main" xmlns="" val="3281066314"/>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شريحة عنوان">
    <p:bg>
      <p:bgPr>
        <a:gradFill flip="none" rotWithShape="1">
          <a:gsLst>
            <a:gs pos="0">
              <a:srgbClr val="00B050"/>
            </a:gs>
            <a:gs pos="100000">
              <a:srgbClr val="FFEBFA"/>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07504" y="1124745"/>
            <a:ext cx="8568952" cy="5256584"/>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en-US" dirty="0"/>
          </a:p>
        </p:txBody>
      </p:sp>
    </p:spTree>
    <p:extLst>
      <p:ext uri="{BB962C8B-B14F-4D97-AF65-F5344CB8AC3E}">
        <p14:creationId xmlns:p14="http://schemas.microsoft.com/office/powerpoint/2010/main" xmlns="" val="340125002"/>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شريحة عنوان">
    <p:bg>
      <p:bgPr>
        <a:gradFill flip="none" rotWithShape="1">
          <a:gsLst>
            <a:gs pos="0">
              <a:srgbClr val="FFFF00">
                <a:lumMod val="61000"/>
                <a:lumOff val="39000"/>
              </a:srgbClr>
            </a:gs>
            <a:gs pos="100000">
              <a:srgbClr val="FFEBFA"/>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07504" y="1124745"/>
            <a:ext cx="8568952" cy="5256584"/>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en-US" dirty="0"/>
          </a:p>
        </p:txBody>
      </p:sp>
    </p:spTree>
    <p:extLst>
      <p:ext uri="{BB962C8B-B14F-4D97-AF65-F5344CB8AC3E}">
        <p14:creationId xmlns:p14="http://schemas.microsoft.com/office/powerpoint/2010/main" xmlns="" val="742753950"/>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3_شريحة عنوان">
    <p:bg>
      <p:bgPr>
        <a:gradFill flip="none" rotWithShape="1">
          <a:gsLst>
            <a:gs pos="0">
              <a:srgbClr val="FF0000">
                <a:lumMod val="59000"/>
                <a:lumOff val="41000"/>
              </a:srgbClr>
            </a:gs>
            <a:gs pos="100000">
              <a:srgbClr val="FFEBFA"/>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07504" y="1124745"/>
            <a:ext cx="8568952" cy="5256584"/>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en-US" dirty="0"/>
          </a:p>
        </p:txBody>
      </p:sp>
    </p:spTree>
    <p:extLst>
      <p:ext uri="{BB962C8B-B14F-4D97-AF65-F5344CB8AC3E}">
        <p14:creationId xmlns:p14="http://schemas.microsoft.com/office/powerpoint/2010/main" xmlns="" val="1614152157"/>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تخطيط مخصص">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59911918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92101"/>
            <a:ext cx="8229600" cy="1384300"/>
          </a:xfrm>
          <a:prstGeom prst="rect">
            <a:avLst/>
          </a:prstGeom>
        </p:spPr>
        <p:txBody>
          <a:bodyPr/>
          <a:lstStyle/>
          <a:p>
            <a:r>
              <a:rPr lang="ar-SA" smtClean="0"/>
              <a:t>انقر لتحرير نمط العنوان الرئيسي</a:t>
            </a:r>
            <a:endParaRPr lang="ar-SA"/>
          </a:p>
        </p:txBody>
      </p:sp>
      <p:sp>
        <p:nvSpPr>
          <p:cNvPr id="3" name="عنصر نائب للمحتوى 2"/>
          <p:cNvSpPr>
            <a:spLocks noGrp="1"/>
          </p:cNvSpPr>
          <p:nvPr>
            <p:ph idx="1"/>
          </p:nvPr>
        </p:nvSpPr>
        <p:spPr/>
        <p:txBody>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a:defRPr/>
            </a:pPr>
            <a:endParaRPr lang="en-US">
              <a:solidFill>
                <a:prstClr val="black"/>
              </a:solidFill>
            </a:endParaRPr>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endParaRPr lang="en-US">
              <a:solidFill>
                <a:prstClr val="black"/>
              </a:solidFill>
            </a:endParaRPr>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4B035B63-D8B5-4957-93DA-52C1A707057B}" type="slidenum">
              <a:rPr lang="ar-SA">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xmlns="" val="375328827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a:xfrm>
            <a:off x="457200" y="6356351"/>
            <a:ext cx="2133600" cy="365125"/>
          </a:xfrm>
          <a:prstGeom prst="rect">
            <a:avLst/>
          </a:prstGeom>
        </p:spPr>
        <p:txBody>
          <a:bodyPr/>
          <a:lstStyle/>
          <a:p>
            <a:pPr>
              <a:defRPr/>
            </a:pPr>
            <a:endParaRPr lang="en-US">
              <a:solidFill>
                <a:prstClr val="black"/>
              </a:solidFill>
            </a:endParaRPr>
          </a:p>
        </p:txBody>
      </p:sp>
      <p:sp>
        <p:nvSpPr>
          <p:cNvPr id="3" name="عنصر نائب للتذييل 2"/>
          <p:cNvSpPr>
            <a:spLocks noGrp="1"/>
          </p:cNvSpPr>
          <p:nvPr>
            <p:ph type="ftr" sz="quarter" idx="11"/>
          </p:nvPr>
        </p:nvSpPr>
        <p:spPr>
          <a:xfrm>
            <a:off x="2667000" y="6356351"/>
            <a:ext cx="3352800" cy="365125"/>
          </a:xfrm>
          <a:prstGeom prst="rect">
            <a:avLst/>
          </a:prstGeom>
        </p:spPr>
        <p:txBody>
          <a:bodyPr/>
          <a:lstStyle/>
          <a:p>
            <a:pPr>
              <a:defRPr/>
            </a:pPr>
            <a:endParaRPr lang="en-US">
              <a:solidFill>
                <a:prstClr val="black"/>
              </a:solidFill>
            </a:endParaRPr>
          </a:p>
        </p:txBody>
      </p:sp>
      <p:sp>
        <p:nvSpPr>
          <p:cNvPr id="4" name="عنصر نائب لرقم الشريحة 3"/>
          <p:cNvSpPr>
            <a:spLocks noGrp="1"/>
          </p:cNvSpPr>
          <p:nvPr>
            <p:ph type="sldNum" sz="quarter" idx="12"/>
          </p:nvPr>
        </p:nvSpPr>
        <p:spPr>
          <a:xfrm>
            <a:off x="7924800" y="6356351"/>
            <a:ext cx="762000" cy="365125"/>
          </a:xfrm>
          <a:prstGeom prst="rect">
            <a:avLst/>
          </a:prstGeom>
        </p:spPr>
        <p:txBody>
          <a:bodyPr/>
          <a:lstStyle/>
          <a:p>
            <a:pPr>
              <a:defRPr/>
            </a:pPr>
            <a:fld id="{EAF80271-79D5-4160-9521-B9DBFDBD78A7}" type="slidenum">
              <a:rPr lang="ar-SA"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xmlns="" val="390542615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cSld name="4_شريحة عنوان">
    <p:bg>
      <p:bgRef idx="1002">
        <a:schemeClr val="bg2"/>
      </p:bgRef>
    </p:bg>
    <p:spTree>
      <p:nvGrpSpPr>
        <p:cNvPr id="1" name=""/>
        <p:cNvGrpSpPr/>
        <p:nvPr/>
      </p:nvGrpSpPr>
      <p:grpSpPr>
        <a:xfrm>
          <a:off x="0" y="0"/>
          <a:ext cx="0" cy="0"/>
          <a:chOff x="0" y="0"/>
          <a:chExt cx="0" cy="0"/>
        </a:xfrm>
      </p:grpSpPr>
      <p:sp>
        <p:nvSpPr>
          <p:cNvPr id="9" name="عنوان 8"/>
          <p:cNvSpPr>
            <a:spLocks noGrp="1"/>
          </p:cNvSpPr>
          <p:nvPr>
            <p:ph type="ctrTitle"/>
          </p:nvPr>
        </p:nvSpPr>
        <p:spPr>
          <a:xfrm>
            <a:off x="533400" y="1371600"/>
            <a:ext cx="7851648" cy="1828800"/>
          </a:xfrm>
          <a:prstGeom prst="rect">
            <a:avLst/>
          </a:prstGeo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ar-SA" smtClean="0"/>
              <a:t>انقر لتحرير نمط العنوان الرئيسي</a:t>
            </a:r>
            <a:endParaRPr kumimoji="0" lang="en-US"/>
          </a:p>
        </p:txBody>
      </p:sp>
      <p:sp>
        <p:nvSpPr>
          <p:cNvPr id="17" name="عنوان فرعي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ar-SA" smtClean="0"/>
              <a:t>انقر لتحرير نمط العنوان الثانوي الرئيسي</a:t>
            </a:r>
            <a:endParaRPr kumimoji="0" lang="en-US"/>
          </a:p>
        </p:txBody>
      </p:sp>
      <p:sp>
        <p:nvSpPr>
          <p:cNvPr id="30" name="عنصر نائب للتاريخ 29"/>
          <p:cNvSpPr>
            <a:spLocks noGrp="1"/>
          </p:cNvSpPr>
          <p:nvPr>
            <p:ph type="dt" sz="half" idx="10"/>
          </p:nvPr>
        </p:nvSpPr>
        <p:spPr>
          <a:xfrm>
            <a:off x="457200" y="6356351"/>
            <a:ext cx="2133600" cy="365125"/>
          </a:xfrm>
          <a:prstGeom prst="rect">
            <a:avLst/>
          </a:prstGeom>
        </p:spPr>
        <p:txBody>
          <a:bodyPr/>
          <a:lstStyle/>
          <a:p>
            <a:pPr>
              <a:defRPr/>
            </a:pPr>
            <a:endParaRPr lang="en-US">
              <a:solidFill>
                <a:prstClr val="white"/>
              </a:solidFill>
            </a:endParaRPr>
          </a:p>
        </p:txBody>
      </p:sp>
      <p:sp>
        <p:nvSpPr>
          <p:cNvPr id="19" name="عنصر نائب للتذييل 18"/>
          <p:cNvSpPr>
            <a:spLocks noGrp="1"/>
          </p:cNvSpPr>
          <p:nvPr>
            <p:ph type="ftr" sz="quarter" idx="11"/>
          </p:nvPr>
        </p:nvSpPr>
        <p:spPr>
          <a:xfrm>
            <a:off x="2667000" y="6356351"/>
            <a:ext cx="3352800" cy="365125"/>
          </a:xfrm>
          <a:prstGeom prst="rect">
            <a:avLst/>
          </a:prstGeom>
        </p:spPr>
        <p:txBody>
          <a:bodyPr/>
          <a:lstStyle/>
          <a:p>
            <a:pPr>
              <a:defRPr/>
            </a:pPr>
            <a:endParaRPr lang="en-US">
              <a:solidFill>
                <a:prstClr val="white"/>
              </a:solidFill>
            </a:endParaRPr>
          </a:p>
        </p:txBody>
      </p:sp>
      <p:sp>
        <p:nvSpPr>
          <p:cNvPr id="27" name="عنصر نائب لرقم الشريحة 26"/>
          <p:cNvSpPr>
            <a:spLocks noGrp="1"/>
          </p:cNvSpPr>
          <p:nvPr>
            <p:ph type="sldNum" sz="quarter" idx="12"/>
          </p:nvPr>
        </p:nvSpPr>
        <p:spPr>
          <a:xfrm>
            <a:off x="7924800" y="6356351"/>
            <a:ext cx="762000" cy="365125"/>
          </a:xfrm>
          <a:prstGeom prst="rect">
            <a:avLst/>
          </a:prstGeom>
        </p:spPr>
        <p:txBody>
          <a:bodyPr/>
          <a:lstStyle/>
          <a:p>
            <a:pPr>
              <a:defRPr/>
            </a:pPr>
            <a:fld id="{64F45ADA-0AC7-4F70-BB9E-65E85583B60B}" type="slidenum">
              <a:rPr lang="ar-SA" smtClean="0">
                <a:solidFill>
                  <a:prstClr val="white"/>
                </a:solidFill>
              </a:rPr>
              <a:pPr>
                <a:defRPr/>
              </a:pPr>
              <a:t>‹#›</a:t>
            </a:fld>
            <a:endParaRPr lang="en-US">
              <a:solidFill>
                <a:prstClr val="white"/>
              </a:solidFill>
            </a:endParaRPr>
          </a:p>
        </p:txBody>
      </p:sp>
    </p:spTree>
    <p:extLst>
      <p:ext uri="{BB962C8B-B14F-4D97-AF65-F5344CB8AC3E}">
        <p14:creationId xmlns:p14="http://schemas.microsoft.com/office/powerpoint/2010/main" xmlns="" val="4294850541"/>
      </p:ext>
    </p:extLst>
  </p:cSld>
  <p:clrMapOvr>
    <a:overrideClrMapping bg1="dk1" tx1="lt1" bg2="dk2" tx2="lt2" accent1="accent1" accent2="accent2" accent3="accent3" accent4="accent4" accent5="accent5" accent6="accent6" hlink="hlink" folHlink="folHlink"/>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899592" y="2130426"/>
            <a:ext cx="7200800" cy="1862048"/>
          </a:xfrm>
          <a:prstGeom prst="rect">
            <a:avLst/>
          </a:prstGeom>
        </p:spPr>
        <p:txBody>
          <a:bodyPr wrap="none">
            <a:normAutofit/>
          </a:bodyPr>
          <a:lstStyle>
            <a:lvl1pPr>
              <a:defRPr lang="ar-SY" sz="11500" b="1" cap="none" spc="0">
                <a:ln w="18000">
                  <a:solidFill>
                    <a:srgbClr val="00B050"/>
                  </a:solidFill>
                  <a:prstDash val="solid"/>
                  <a:miter lim="800000"/>
                </a:ln>
                <a:solidFill>
                  <a:schemeClr val="accent5">
                    <a:lumMod val="60000"/>
                    <a:lumOff val="40000"/>
                  </a:schemeClr>
                </a:solidFill>
                <a:effectLst>
                  <a:outerShdw blurRad="25500" dist="23000" dir="7020000" algn="tl">
                    <a:srgbClr val="000000">
                      <a:alpha val="50000"/>
                    </a:srgbClr>
                  </a:outerShdw>
                </a:effectLst>
                <a:latin typeface="+mn-lt"/>
                <a:ea typeface="+mn-ea"/>
              </a:defRPr>
            </a:lvl1pPr>
          </a:lstStyle>
          <a:p>
            <a:pPr marL="0" lvl="0"/>
            <a:r>
              <a:rPr lang="ar-SA" dirty="0" smtClean="0"/>
              <a:t>انقر لتحرير نمط العنوان الرئيسي</a:t>
            </a:r>
            <a:endParaRPr lang="ar-SY" dirty="0"/>
          </a:p>
        </p:txBody>
      </p:sp>
      <p:sp>
        <p:nvSpPr>
          <p:cNvPr id="15" name="موجة 17"/>
          <p:cNvSpPr/>
          <p:nvPr userDrawn="1"/>
        </p:nvSpPr>
        <p:spPr>
          <a:xfrm rot="5400000">
            <a:off x="4574978" y="1836504"/>
            <a:ext cx="7676886" cy="60679"/>
          </a:xfrm>
          <a:custGeom>
            <a:avLst/>
            <a:gdLst>
              <a:gd name="connsiteX0" fmla="*/ 0 w 6768752"/>
              <a:gd name="connsiteY0" fmla="*/ 114300 h 914400"/>
              <a:gd name="connsiteX1" fmla="*/ 6768752 w 6768752"/>
              <a:gd name="connsiteY1" fmla="*/ 114300 h 914400"/>
              <a:gd name="connsiteX2" fmla="*/ 6768752 w 6768752"/>
              <a:gd name="connsiteY2" fmla="*/ 800100 h 914400"/>
              <a:gd name="connsiteX3" fmla="*/ 0 w 6768752"/>
              <a:gd name="connsiteY3" fmla="*/ 800100 h 914400"/>
              <a:gd name="connsiteX4" fmla="*/ 0 w 6768752"/>
              <a:gd name="connsiteY4" fmla="*/ 114300 h 914400"/>
              <a:gd name="connsiteX0" fmla="*/ 0 w 6768752"/>
              <a:gd name="connsiteY0" fmla="*/ 120404 h 916189"/>
              <a:gd name="connsiteX1" fmla="*/ 6768752 w 6768752"/>
              <a:gd name="connsiteY1" fmla="*/ 38108 h 916189"/>
              <a:gd name="connsiteX2" fmla="*/ 6768752 w 6768752"/>
              <a:gd name="connsiteY2" fmla="*/ 806204 h 916189"/>
              <a:gd name="connsiteX3" fmla="*/ 0 w 6768752"/>
              <a:gd name="connsiteY3" fmla="*/ 806204 h 916189"/>
              <a:gd name="connsiteX4" fmla="*/ 0 w 6768752"/>
              <a:gd name="connsiteY4" fmla="*/ 120404 h 916189"/>
              <a:gd name="connsiteX0" fmla="*/ 9144 w 6768752"/>
              <a:gd name="connsiteY0" fmla="*/ 114371 h 955876"/>
              <a:gd name="connsiteX1" fmla="*/ 6768752 w 6768752"/>
              <a:gd name="connsiteY1" fmla="*/ 77795 h 955876"/>
              <a:gd name="connsiteX2" fmla="*/ 6768752 w 6768752"/>
              <a:gd name="connsiteY2" fmla="*/ 845891 h 955876"/>
              <a:gd name="connsiteX3" fmla="*/ 0 w 6768752"/>
              <a:gd name="connsiteY3" fmla="*/ 845891 h 955876"/>
              <a:gd name="connsiteX4" fmla="*/ 9144 w 6768752"/>
              <a:gd name="connsiteY4" fmla="*/ 114371 h 955876"/>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77896"/>
              <a:gd name="connsiteY0" fmla="*/ 119144 h 962613"/>
              <a:gd name="connsiteX1" fmla="*/ 6777896 w 6777896"/>
              <a:gd name="connsiteY1" fmla="*/ 45992 h 962613"/>
              <a:gd name="connsiteX2" fmla="*/ 6768752 w 6777896"/>
              <a:gd name="connsiteY2" fmla="*/ 850664 h 962613"/>
              <a:gd name="connsiteX3" fmla="*/ 0 w 6777896"/>
              <a:gd name="connsiteY3" fmla="*/ 850664 h 962613"/>
              <a:gd name="connsiteX4" fmla="*/ 9144 w 6777896"/>
              <a:gd name="connsiteY4" fmla="*/ 119144 h 962613"/>
              <a:gd name="connsiteX0" fmla="*/ 9144 w 6777896"/>
              <a:gd name="connsiteY0" fmla="*/ 119144 h 914717"/>
              <a:gd name="connsiteX1" fmla="*/ 6777896 w 6777896"/>
              <a:gd name="connsiteY1" fmla="*/ 45992 h 914717"/>
              <a:gd name="connsiteX2" fmla="*/ 6768752 w 6777896"/>
              <a:gd name="connsiteY2" fmla="*/ 795800 h 914717"/>
              <a:gd name="connsiteX3" fmla="*/ 0 w 6777896"/>
              <a:gd name="connsiteY3" fmla="*/ 850664 h 914717"/>
              <a:gd name="connsiteX4" fmla="*/ 9144 w 6777896"/>
              <a:gd name="connsiteY4" fmla="*/ 119144 h 914717"/>
              <a:gd name="connsiteX0" fmla="*/ 18288 w 6787040"/>
              <a:gd name="connsiteY0" fmla="*/ 119144 h 922673"/>
              <a:gd name="connsiteX1" fmla="*/ 6787040 w 6787040"/>
              <a:gd name="connsiteY1" fmla="*/ 45992 h 922673"/>
              <a:gd name="connsiteX2" fmla="*/ 6777896 w 6787040"/>
              <a:gd name="connsiteY2" fmla="*/ 795800 h 922673"/>
              <a:gd name="connsiteX3" fmla="*/ 0 w 6787040"/>
              <a:gd name="connsiteY3" fmla="*/ 905528 h 922673"/>
              <a:gd name="connsiteX4" fmla="*/ 18288 w 6787040"/>
              <a:gd name="connsiteY4" fmla="*/ 119144 h 922673"/>
              <a:gd name="connsiteX0" fmla="*/ 879 w 6787919"/>
              <a:gd name="connsiteY0" fmla="*/ 137160 h 876681"/>
              <a:gd name="connsiteX1" fmla="*/ 6787919 w 6787919"/>
              <a:gd name="connsiteY1" fmla="*/ 0 h 876681"/>
              <a:gd name="connsiteX2" fmla="*/ 6778775 w 6787919"/>
              <a:gd name="connsiteY2" fmla="*/ 749808 h 876681"/>
              <a:gd name="connsiteX3" fmla="*/ 879 w 6787919"/>
              <a:gd name="connsiteY3" fmla="*/ 859536 h 876681"/>
              <a:gd name="connsiteX4" fmla="*/ 879 w 6787919"/>
              <a:gd name="connsiteY4" fmla="*/ 137160 h 876681"/>
              <a:gd name="connsiteX0" fmla="*/ 879 w 6787919"/>
              <a:gd name="connsiteY0" fmla="*/ 123011 h 899108"/>
              <a:gd name="connsiteX1" fmla="*/ 6787919 w 6787919"/>
              <a:gd name="connsiteY1" fmla="*/ 22427 h 899108"/>
              <a:gd name="connsiteX2" fmla="*/ 6778775 w 6787919"/>
              <a:gd name="connsiteY2" fmla="*/ 772235 h 899108"/>
              <a:gd name="connsiteX3" fmla="*/ 879 w 6787919"/>
              <a:gd name="connsiteY3" fmla="*/ 881963 h 899108"/>
              <a:gd name="connsiteX4" fmla="*/ 879 w 6787919"/>
              <a:gd name="connsiteY4" fmla="*/ 123011 h 8991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87919" h="899108">
                <a:moveTo>
                  <a:pt x="879" y="123011"/>
                </a:moveTo>
                <a:cubicBezTo>
                  <a:pt x="2257130" y="-257989"/>
                  <a:pt x="4531668" y="403427"/>
                  <a:pt x="6787919" y="22427"/>
                </a:cubicBezTo>
                <a:lnTo>
                  <a:pt x="6778775" y="772235"/>
                </a:lnTo>
                <a:cubicBezTo>
                  <a:pt x="4522524" y="1153235"/>
                  <a:pt x="1900514" y="519251"/>
                  <a:pt x="879" y="881963"/>
                </a:cubicBezTo>
                <a:cubicBezTo>
                  <a:pt x="3927" y="738707"/>
                  <a:pt x="-2169" y="366851"/>
                  <a:pt x="879" y="123011"/>
                </a:cubicBezTo>
                <a:close/>
              </a:path>
            </a:pathLst>
          </a:custGeom>
        </p:spPr>
        <p:style>
          <a:lnRef idx="0">
            <a:schemeClr val="accent5"/>
          </a:lnRef>
          <a:fillRef idx="3">
            <a:schemeClr val="accent5"/>
          </a:fillRef>
          <a:effectRef idx="3">
            <a:schemeClr val="accent5"/>
          </a:effectRef>
          <a:fontRef idx="minor">
            <a:schemeClr val="lt1"/>
          </a:fontRef>
        </p:style>
        <p:txBody>
          <a:bodyPr rtlCol="1" anchor="ctr"/>
          <a:lstStyle/>
          <a:p>
            <a:pPr algn="ctr"/>
            <a:endParaRPr lang="ar-SY" dirty="0">
              <a:solidFill>
                <a:prstClr val="white"/>
              </a:solidFill>
            </a:endParaRPr>
          </a:p>
        </p:txBody>
      </p:sp>
      <p:sp>
        <p:nvSpPr>
          <p:cNvPr id="16" name="موجة 17"/>
          <p:cNvSpPr/>
          <p:nvPr userDrawn="1"/>
        </p:nvSpPr>
        <p:spPr>
          <a:xfrm rot="5400000">
            <a:off x="4874413" y="2301773"/>
            <a:ext cx="7676886" cy="60679"/>
          </a:xfrm>
          <a:custGeom>
            <a:avLst/>
            <a:gdLst>
              <a:gd name="connsiteX0" fmla="*/ 0 w 6768752"/>
              <a:gd name="connsiteY0" fmla="*/ 114300 h 914400"/>
              <a:gd name="connsiteX1" fmla="*/ 6768752 w 6768752"/>
              <a:gd name="connsiteY1" fmla="*/ 114300 h 914400"/>
              <a:gd name="connsiteX2" fmla="*/ 6768752 w 6768752"/>
              <a:gd name="connsiteY2" fmla="*/ 800100 h 914400"/>
              <a:gd name="connsiteX3" fmla="*/ 0 w 6768752"/>
              <a:gd name="connsiteY3" fmla="*/ 800100 h 914400"/>
              <a:gd name="connsiteX4" fmla="*/ 0 w 6768752"/>
              <a:gd name="connsiteY4" fmla="*/ 114300 h 914400"/>
              <a:gd name="connsiteX0" fmla="*/ 0 w 6768752"/>
              <a:gd name="connsiteY0" fmla="*/ 120404 h 916189"/>
              <a:gd name="connsiteX1" fmla="*/ 6768752 w 6768752"/>
              <a:gd name="connsiteY1" fmla="*/ 38108 h 916189"/>
              <a:gd name="connsiteX2" fmla="*/ 6768752 w 6768752"/>
              <a:gd name="connsiteY2" fmla="*/ 806204 h 916189"/>
              <a:gd name="connsiteX3" fmla="*/ 0 w 6768752"/>
              <a:gd name="connsiteY3" fmla="*/ 806204 h 916189"/>
              <a:gd name="connsiteX4" fmla="*/ 0 w 6768752"/>
              <a:gd name="connsiteY4" fmla="*/ 120404 h 916189"/>
              <a:gd name="connsiteX0" fmla="*/ 9144 w 6768752"/>
              <a:gd name="connsiteY0" fmla="*/ 114371 h 955876"/>
              <a:gd name="connsiteX1" fmla="*/ 6768752 w 6768752"/>
              <a:gd name="connsiteY1" fmla="*/ 77795 h 955876"/>
              <a:gd name="connsiteX2" fmla="*/ 6768752 w 6768752"/>
              <a:gd name="connsiteY2" fmla="*/ 845891 h 955876"/>
              <a:gd name="connsiteX3" fmla="*/ 0 w 6768752"/>
              <a:gd name="connsiteY3" fmla="*/ 845891 h 955876"/>
              <a:gd name="connsiteX4" fmla="*/ 9144 w 6768752"/>
              <a:gd name="connsiteY4" fmla="*/ 114371 h 955876"/>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77896"/>
              <a:gd name="connsiteY0" fmla="*/ 119144 h 962613"/>
              <a:gd name="connsiteX1" fmla="*/ 6777896 w 6777896"/>
              <a:gd name="connsiteY1" fmla="*/ 45992 h 962613"/>
              <a:gd name="connsiteX2" fmla="*/ 6768752 w 6777896"/>
              <a:gd name="connsiteY2" fmla="*/ 850664 h 962613"/>
              <a:gd name="connsiteX3" fmla="*/ 0 w 6777896"/>
              <a:gd name="connsiteY3" fmla="*/ 850664 h 962613"/>
              <a:gd name="connsiteX4" fmla="*/ 9144 w 6777896"/>
              <a:gd name="connsiteY4" fmla="*/ 119144 h 962613"/>
              <a:gd name="connsiteX0" fmla="*/ 9144 w 6777896"/>
              <a:gd name="connsiteY0" fmla="*/ 119144 h 914717"/>
              <a:gd name="connsiteX1" fmla="*/ 6777896 w 6777896"/>
              <a:gd name="connsiteY1" fmla="*/ 45992 h 914717"/>
              <a:gd name="connsiteX2" fmla="*/ 6768752 w 6777896"/>
              <a:gd name="connsiteY2" fmla="*/ 795800 h 914717"/>
              <a:gd name="connsiteX3" fmla="*/ 0 w 6777896"/>
              <a:gd name="connsiteY3" fmla="*/ 850664 h 914717"/>
              <a:gd name="connsiteX4" fmla="*/ 9144 w 6777896"/>
              <a:gd name="connsiteY4" fmla="*/ 119144 h 914717"/>
              <a:gd name="connsiteX0" fmla="*/ 18288 w 6787040"/>
              <a:gd name="connsiteY0" fmla="*/ 119144 h 922673"/>
              <a:gd name="connsiteX1" fmla="*/ 6787040 w 6787040"/>
              <a:gd name="connsiteY1" fmla="*/ 45992 h 922673"/>
              <a:gd name="connsiteX2" fmla="*/ 6777896 w 6787040"/>
              <a:gd name="connsiteY2" fmla="*/ 795800 h 922673"/>
              <a:gd name="connsiteX3" fmla="*/ 0 w 6787040"/>
              <a:gd name="connsiteY3" fmla="*/ 905528 h 922673"/>
              <a:gd name="connsiteX4" fmla="*/ 18288 w 6787040"/>
              <a:gd name="connsiteY4" fmla="*/ 119144 h 922673"/>
              <a:gd name="connsiteX0" fmla="*/ 879 w 6787919"/>
              <a:gd name="connsiteY0" fmla="*/ 137160 h 876681"/>
              <a:gd name="connsiteX1" fmla="*/ 6787919 w 6787919"/>
              <a:gd name="connsiteY1" fmla="*/ 0 h 876681"/>
              <a:gd name="connsiteX2" fmla="*/ 6778775 w 6787919"/>
              <a:gd name="connsiteY2" fmla="*/ 749808 h 876681"/>
              <a:gd name="connsiteX3" fmla="*/ 879 w 6787919"/>
              <a:gd name="connsiteY3" fmla="*/ 859536 h 876681"/>
              <a:gd name="connsiteX4" fmla="*/ 879 w 6787919"/>
              <a:gd name="connsiteY4" fmla="*/ 137160 h 876681"/>
              <a:gd name="connsiteX0" fmla="*/ 879 w 6787919"/>
              <a:gd name="connsiteY0" fmla="*/ 123011 h 899108"/>
              <a:gd name="connsiteX1" fmla="*/ 6787919 w 6787919"/>
              <a:gd name="connsiteY1" fmla="*/ 22427 h 899108"/>
              <a:gd name="connsiteX2" fmla="*/ 6778775 w 6787919"/>
              <a:gd name="connsiteY2" fmla="*/ 772235 h 899108"/>
              <a:gd name="connsiteX3" fmla="*/ 879 w 6787919"/>
              <a:gd name="connsiteY3" fmla="*/ 881963 h 899108"/>
              <a:gd name="connsiteX4" fmla="*/ 879 w 6787919"/>
              <a:gd name="connsiteY4" fmla="*/ 123011 h 8991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87919" h="899108">
                <a:moveTo>
                  <a:pt x="879" y="123011"/>
                </a:moveTo>
                <a:cubicBezTo>
                  <a:pt x="2257130" y="-257989"/>
                  <a:pt x="4531668" y="403427"/>
                  <a:pt x="6787919" y="22427"/>
                </a:cubicBezTo>
                <a:lnTo>
                  <a:pt x="6778775" y="772235"/>
                </a:lnTo>
                <a:cubicBezTo>
                  <a:pt x="4522524" y="1153235"/>
                  <a:pt x="1900514" y="519251"/>
                  <a:pt x="879" y="881963"/>
                </a:cubicBezTo>
                <a:cubicBezTo>
                  <a:pt x="3927" y="738707"/>
                  <a:pt x="-2169" y="366851"/>
                  <a:pt x="879" y="123011"/>
                </a:cubicBezTo>
                <a:close/>
              </a:path>
            </a:pathLst>
          </a:custGeom>
        </p:spPr>
        <p:style>
          <a:lnRef idx="0">
            <a:schemeClr val="accent5"/>
          </a:lnRef>
          <a:fillRef idx="3">
            <a:schemeClr val="accent5"/>
          </a:fillRef>
          <a:effectRef idx="3">
            <a:schemeClr val="accent5"/>
          </a:effectRef>
          <a:fontRef idx="minor">
            <a:schemeClr val="lt1"/>
          </a:fontRef>
        </p:style>
        <p:txBody>
          <a:bodyPr rtlCol="1" anchor="ctr"/>
          <a:lstStyle/>
          <a:p>
            <a:pPr algn="ctr"/>
            <a:endParaRPr lang="ar-SY" dirty="0">
              <a:solidFill>
                <a:prstClr val="white"/>
              </a:solidFill>
            </a:endParaRPr>
          </a:p>
        </p:txBody>
      </p:sp>
      <p:sp>
        <p:nvSpPr>
          <p:cNvPr id="17" name="موجة 17"/>
          <p:cNvSpPr/>
          <p:nvPr userDrawn="1"/>
        </p:nvSpPr>
        <p:spPr>
          <a:xfrm rot="5400000">
            <a:off x="5151042" y="2709220"/>
            <a:ext cx="7676886" cy="60679"/>
          </a:xfrm>
          <a:custGeom>
            <a:avLst/>
            <a:gdLst>
              <a:gd name="connsiteX0" fmla="*/ 0 w 6768752"/>
              <a:gd name="connsiteY0" fmla="*/ 114300 h 914400"/>
              <a:gd name="connsiteX1" fmla="*/ 6768752 w 6768752"/>
              <a:gd name="connsiteY1" fmla="*/ 114300 h 914400"/>
              <a:gd name="connsiteX2" fmla="*/ 6768752 w 6768752"/>
              <a:gd name="connsiteY2" fmla="*/ 800100 h 914400"/>
              <a:gd name="connsiteX3" fmla="*/ 0 w 6768752"/>
              <a:gd name="connsiteY3" fmla="*/ 800100 h 914400"/>
              <a:gd name="connsiteX4" fmla="*/ 0 w 6768752"/>
              <a:gd name="connsiteY4" fmla="*/ 114300 h 914400"/>
              <a:gd name="connsiteX0" fmla="*/ 0 w 6768752"/>
              <a:gd name="connsiteY0" fmla="*/ 120404 h 916189"/>
              <a:gd name="connsiteX1" fmla="*/ 6768752 w 6768752"/>
              <a:gd name="connsiteY1" fmla="*/ 38108 h 916189"/>
              <a:gd name="connsiteX2" fmla="*/ 6768752 w 6768752"/>
              <a:gd name="connsiteY2" fmla="*/ 806204 h 916189"/>
              <a:gd name="connsiteX3" fmla="*/ 0 w 6768752"/>
              <a:gd name="connsiteY3" fmla="*/ 806204 h 916189"/>
              <a:gd name="connsiteX4" fmla="*/ 0 w 6768752"/>
              <a:gd name="connsiteY4" fmla="*/ 120404 h 916189"/>
              <a:gd name="connsiteX0" fmla="*/ 9144 w 6768752"/>
              <a:gd name="connsiteY0" fmla="*/ 114371 h 955876"/>
              <a:gd name="connsiteX1" fmla="*/ 6768752 w 6768752"/>
              <a:gd name="connsiteY1" fmla="*/ 77795 h 955876"/>
              <a:gd name="connsiteX2" fmla="*/ 6768752 w 6768752"/>
              <a:gd name="connsiteY2" fmla="*/ 845891 h 955876"/>
              <a:gd name="connsiteX3" fmla="*/ 0 w 6768752"/>
              <a:gd name="connsiteY3" fmla="*/ 845891 h 955876"/>
              <a:gd name="connsiteX4" fmla="*/ 9144 w 6768752"/>
              <a:gd name="connsiteY4" fmla="*/ 114371 h 955876"/>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77896"/>
              <a:gd name="connsiteY0" fmla="*/ 119144 h 962613"/>
              <a:gd name="connsiteX1" fmla="*/ 6777896 w 6777896"/>
              <a:gd name="connsiteY1" fmla="*/ 45992 h 962613"/>
              <a:gd name="connsiteX2" fmla="*/ 6768752 w 6777896"/>
              <a:gd name="connsiteY2" fmla="*/ 850664 h 962613"/>
              <a:gd name="connsiteX3" fmla="*/ 0 w 6777896"/>
              <a:gd name="connsiteY3" fmla="*/ 850664 h 962613"/>
              <a:gd name="connsiteX4" fmla="*/ 9144 w 6777896"/>
              <a:gd name="connsiteY4" fmla="*/ 119144 h 962613"/>
              <a:gd name="connsiteX0" fmla="*/ 9144 w 6777896"/>
              <a:gd name="connsiteY0" fmla="*/ 119144 h 914717"/>
              <a:gd name="connsiteX1" fmla="*/ 6777896 w 6777896"/>
              <a:gd name="connsiteY1" fmla="*/ 45992 h 914717"/>
              <a:gd name="connsiteX2" fmla="*/ 6768752 w 6777896"/>
              <a:gd name="connsiteY2" fmla="*/ 795800 h 914717"/>
              <a:gd name="connsiteX3" fmla="*/ 0 w 6777896"/>
              <a:gd name="connsiteY3" fmla="*/ 850664 h 914717"/>
              <a:gd name="connsiteX4" fmla="*/ 9144 w 6777896"/>
              <a:gd name="connsiteY4" fmla="*/ 119144 h 914717"/>
              <a:gd name="connsiteX0" fmla="*/ 18288 w 6787040"/>
              <a:gd name="connsiteY0" fmla="*/ 119144 h 922673"/>
              <a:gd name="connsiteX1" fmla="*/ 6787040 w 6787040"/>
              <a:gd name="connsiteY1" fmla="*/ 45992 h 922673"/>
              <a:gd name="connsiteX2" fmla="*/ 6777896 w 6787040"/>
              <a:gd name="connsiteY2" fmla="*/ 795800 h 922673"/>
              <a:gd name="connsiteX3" fmla="*/ 0 w 6787040"/>
              <a:gd name="connsiteY3" fmla="*/ 905528 h 922673"/>
              <a:gd name="connsiteX4" fmla="*/ 18288 w 6787040"/>
              <a:gd name="connsiteY4" fmla="*/ 119144 h 922673"/>
              <a:gd name="connsiteX0" fmla="*/ 879 w 6787919"/>
              <a:gd name="connsiteY0" fmla="*/ 137160 h 876681"/>
              <a:gd name="connsiteX1" fmla="*/ 6787919 w 6787919"/>
              <a:gd name="connsiteY1" fmla="*/ 0 h 876681"/>
              <a:gd name="connsiteX2" fmla="*/ 6778775 w 6787919"/>
              <a:gd name="connsiteY2" fmla="*/ 749808 h 876681"/>
              <a:gd name="connsiteX3" fmla="*/ 879 w 6787919"/>
              <a:gd name="connsiteY3" fmla="*/ 859536 h 876681"/>
              <a:gd name="connsiteX4" fmla="*/ 879 w 6787919"/>
              <a:gd name="connsiteY4" fmla="*/ 137160 h 876681"/>
              <a:gd name="connsiteX0" fmla="*/ 879 w 6787919"/>
              <a:gd name="connsiteY0" fmla="*/ 123011 h 899108"/>
              <a:gd name="connsiteX1" fmla="*/ 6787919 w 6787919"/>
              <a:gd name="connsiteY1" fmla="*/ 22427 h 899108"/>
              <a:gd name="connsiteX2" fmla="*/ 6778775 w 6787919"/>
              <a:gd name="connsiteY2" fmla="*/ 772235 h 899108"/>
              <a:gd name="connsiteX3" fmla="*/ 879 w 6787919"/>
              <a:gd name="connsiteY3" fmla="*/ 881963 h 899108"/>
              <a:gd name="connsiteX4" fmla="*/ 879 w 6787919"/>
              <a:gd name="connsiteY4" fmla="*/ 123011 h 8991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87919" h="899108">
                <a:moveTo>
                  <a:pt x="879" y="123011"/>
                </a:moveTo>
                <a:cubicBezTo>
                  <a:pt x="2257130" y="-257989"/>
                  <a:pt x="4531668" y="403427"/>
                  <a:pt x="6787919" y="22427"/>
                </a:cubicBezTo>
                <a:lnTo>
                  <a:pt x="6778775" y="772235"/>
                </a:lnTo>
                <a:cubicBezTo>
                  <a:pt x="4522524" y="1153235"/>
                  <a:pt x="1900514" y="519251"/>
                  <a:pt x="879" y="881963"/>
                </a:cubicBezTo>
                <a:cubicBezTo>
                  <a:pt x="3927" y="738707"/>
                  <a:pt x="-2169" y="366851"/>
                  <a:pt x="879" y="123011"/>
                </a:cubicBezTo>
                <a:close/>
              </a:path>
            </a:pathLst>
          </a:custGeom>
        </p:spPr>
        <p:style>
          <a:lnRef idx="0">
            <a:schemeClr val="accent5"/>
          </a:lnRef>
          <a:fillRef idx="3">
            <a:schemeClr val="accent5"/>
          </a:fillRef>
          <a:effectRef idx="3">
            <a:schemeClr val="accent5"/>
          </a:effectRef>
          <a:fontRef idx="minor">
            <a:schemeClr val="lt1"/>
          </a:fontRef>
        </p:style>
        <p:txBody>
          <a:bodyPr rtlCol="1" anchor="ctr"/>
          <a:lstStyle/>
          <a:p>
            <a:pPr algn="ctr"/>
            <a:endParaRPr lang="ar-SY" dirty="0">
              <a:solidFill>
                <a:prstClr val="white"/>
              </a:solidFill>
            </a:endParaRPr>
          </a:p>
        </p:txBody>
      </p:sp>
    </p:spTree>
    <p:extLst>
      <p:ext uri="{BB962C8B-B14F-4D97-AF65-F5344CB8AC3E}">
        <p14:creationId xmlns:p14="http://schemas.microsoft.com/office/powerpoint/2010/main" xmlns="" val="13761415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a:xfrm>
            <a:off x="5148065" y="188640"/>
            <a:ext cx="2952328" cy="861436"/>
          </a:xfrm>
          <a:prstGeom prst="rect">
            <a:avLst/>
          </a:prstGeom>
        </p:spPr>
        <p:txBody>
          <a:bodyPr wrap="square">
            <a:normAutofit/>
          </a:bodyPr>
          <a:lstStyle>
            <a:lvl1pPr>
              <a:defRPr lang="ar-SY" sz="5400" b="1" cap="none" spc="0">
                <a:ln w="18000">
                  <a:solidFill>
                    <a:srgbClr val="00B050"/>
                  </a:solidFill>
                  <a:prstDash val="solid"/>
                  <a:miter lim="800000"/>
                </a:ln>
                <a:solidFill>
                  <a:schemeClr val="accent5">
                    <a:lumMod val="40000"/>
                    <a:lumOff val="60000"/>
                  </a:schemeClr>
                </a:solidFill>
                <a:effectLst>
                  <a:outerShdw blurRad="25500" dist="23000" dir="7020000" algn="tl">
                    <a:srgbClr val="000000">
                      <a:alpha val="50000"/>
                    </a:srgbClr>
                  </a:outerShdw>
                </a:effectLst>
                <a:latin typeface="+mn-lt"/>
                <a:ea typeface="+mn-ea"/>
              </a:defRPr>
            </a:lvl1pPr>
          </a:lstStyle>
          <a:p>
            <a:pPr marL="0" lvl="0"/>
            <a:r>
              <a:rPr lang="ar-SA" dirty="0" smtClean="0"/>
              <a:t>انقر لتحرير نمط العنوان الرئيسي</a:t>
            </a:r>
            <a:endParaRPr lang="ar-SY" dirty="0"/>
          </a:p>
        </p:txBody>
      </p:sp>
      <p:sp>
        <p:nvSpPr>
          <p:cNvPr id="7" name="مستطيل 6"/>
          <p:cNvSpPr/>
          <p:nvPr userDrawn="1"/>
        </p:nvSpPr>
        <p:spPr>
          <a:xfrm>
            <a:off x="7937738" y="-243408"/>
            <a:ext cx="1314782" cy="1446550"/>
          </a:xfrm>
          <a:prstGeom prst="rect">
            <a:avLst/>
          </a:prstGeom>
        </p:spPr>
        <p:txBody>
          <a:bodyPr wrap="none">
            <a:spAutoFit/>
          </a:bodyPr>
          <a:lstStyle/>
          <a:p>
            <a:r>
              <a:rPr lang="en-US" sz="8800" b="1" dirty="0">
                <a:ln w="18000">
                  <a:solidFill>
                    <a:srgbClr val="00B050"/>
                  </a:solidFill>
                  <a:prstDash val="solid"/>
                  <a:miter lim="800000"/>
                </a:ln>
                <a:gradFill flip="none" rotWithShape="1">
                  <a:gsLst>
                    <a:gs pos="0">
                      <a:srgbClr val="63891F">
                        <a:lumMod val="40000"/>
                        <a:lumOff val="60000"/>
                        <a:shade val="30000"/>
                        <a:satMod val="115000"/>
                      </a:srgbClr>
                    </a:gs>
                    <a:gs pos="50000">
                      <a:srgbClr val="63891F">
                        <a:lumMod val="40000"/>
                        <a:lumOff val="60000"/>
                        <a:shade val="67500"/>
                        <a:satMod val="115000"/>
                      </a:srgbClr>
                    </a:gs>
                    <a:gs pos="100000">
                      <a:srgbClr val="63891F">
                        <a:lumMod val="40000"/>
                        <a:lumOff val="60000"/>
                        <a:shade val="100000"/>
                        <a:satMod val="115000"/>
                      </a:srgbClr>
                    </a:gs>
                  </a:gsLst>
                  <a:lin ang="0" scaled="1"/>
                  <a:tileRect/>
                </a:gradFill>
                <a:effectLst>
                  <a:outerShdw blurRad="25500" dist="23000" dir="7020000" algn="tl">
                    <a:srgbClr val="000000">
                      <a:alpha val="50000"/>
                    </a:srgbClr>
                  </a:outerShdw>
                </a:effectLst>
                <a:latin typeface="AGA Arabesque Desktop" pitchFamily="2" charset="2"/>
              </a:rPr>
              <a:t>a</a:t>
            </a:r>
            <a:endParaRPr lang="ar-SY" sz="8800" b="1" dirty="0">
              <a:ln w="18000">
                <a:solidFill>
                  <a:srgbClr val="00B050"/>
                </a:solidFill>
                <a:prstDash val="solid"/>
                <a:miter lim="800000"/>
              </a:ln>
              <a:gradFill flip="none" rotWithShape="1">
                <a:gsLst>
                  <a:gs pos="0">
                    <a:srgbClr val="63891F">
                      <a:lumMod val="40000"/>
                      <a:lumOff val="60000"/>
                      <a:shade val="30000"/>
                      <a:satMod val="115000"/>
                    </a:srgbClr>
                  </a:gs>
                  <a:gs pos="50000">
                    <a:srgbClr val="63891F">
                      <a:lumMod val="40000"/>
                      <a:lumOff val="60000"/>
                      <a:shade val="67500"/>
                      <a:satMod val="115000"/>
                    </a:srgbClr>
                  </a:gs>
                  <a:gs pos="100000">
                    <a:srgbClr val="63891F">
                      <a:lumMod val="40000"/>
                      <a:lumOff val="60000"/>
                      <a:shade val="100000"/>
                      <a:satMod val="115000"/>
                    </a:srgbClr>
                  </a:gs>
                </a:gsLst>
                <a:lin ang="0" scaled="1"/>
                <a:tileRect/>
              </a:gradFill>
              <a:effectLst>
                <a:outerShdw blurRad="25500" dist="23000" dir="7020000" algn="tl">
                  <a:srgbClr val="000000">
                    <a:alpha val="50000"/>
                  </a:srgbClr>
                </a:outerShdw>
              </a:effectLst>
              <a:latin typeface="AGA Arabesque Desktop" pitchFamily="2" charset="2"/>
            </a:endParaRPr>
          </a:p>
        </p:txBody>
      </p:sp>
      <p:sp>
        <p:nvSpPr>
          <p:cNvPr id="8" name="موجة 17"/>
          <p:cNvSpPr/>
          <p:nvPr userDrawn="1"/>
        </p:nvSpPr>
        <p:spPr>
          <a:xfrm>
            <a:off x="-108520" y="1136074"/>
            <a:ext cx="9289032" cy="60678"/>
          </a:xfrm>
          <a:custGeom>
            <a:avLst/>
            <a:gdLst>
              <a:gd name="connsiteX0" fmla="*/ 0 w 6768752"/>
              <a:gd name="connsiteY0" fmla="*/ 114300 h 914400"/>
              <a:gd name="connsiteX1" fmla="*/ 6768752 w 6768752"/>
              <a:gd name="connsiteY1" fmla="*/ 114300 h 914400"/>
              <a:gd name="connsiteX2" fmla="*/ 6768752 w 6768752"/>
              <a:gd name="connsiteY2" fmla="*/ 800100 h 914400"/>
              <a:gd name="connsiteX3" fmla="*/ 0 w 6768752"/>
              <a:gd name="connsiteY3" fmla="*/ 800100 h 914400"/>
              <a:gd name="connsiteX4" fmla="*/ 0 w 6768752"/>
              <a:gd name="connsiteY4" fmla="*/ 114300 h 914400"/>
              <a:gd name="connsiteX0" fmla="*/ 0 w 6768752"/>
              <a:gd name="connsiteY0" fmla="*/ 120404 h 916189"/>
              <a:gd name="connsiteX1" fmla="*/ 6768752 w 6768752"/>
              <a:gd name="connsiteY1" fmla="*/ 38108 h 916189"/>
              <a:gd name="connsiteX2" fmla="*/ 6768752 w 6768752"/>
              <a:gd name="connsiteY2" fmla="*/ 806204 h 916189"/>
              <a:gd name="connsiteX3" fmla="*/ 0 w 6768752"/>
              <a:gd name="connsiteY3" fmla="*/ 806204 h 916189"/>
              <a:gd name="connsiteX4" fmla="*/ 0 w 6768752"/>
              <a:gd name="connsiteY4" fmla="*/ 120404 h 916189"/>
              <a:gd name="connsiteX0" fmla="*/ 9144 w 6768752"/>
              <a:gd name="connsiteY0" fmla="*/ 114371 h 955876"/>
              <a:gd name="connsiteX1" fmla="*/ 6768752 w 6768752"/>
              <a:gd name="connsiteY1" fmla="*/ 77795 h 955876"/>
              <a:gd name="connsiteX2" fmla="*/ 6768752 w 6768752"/>
              <a:gd name="connsiteY2" fmla="*/ 845891 h 955876"/>
              <a:gd name="connsiteX3" fmla="*/ 0 w 6768752"/>
              <a:gd name="connsiteY3" fmla="*/ 845891 h 955876"/>
              <a:gd name="connsiteX4" fmla="*/ 9144 w 6768752"/>
              <a:gd name="connsiteY4" fmla="*/ 114371 h 955876"/>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77896"/>
              <a:gd name="connsiteY0" fmla="*/ 119144 h 962613"/>
              <a:gd name="connsiteX1" fmla="*/ 6777896 w 6777896"/>
              <a:gd name="connsiteY1" fmla="*/ 45992 h 962613"/>
              <a:gd name="connsiteX2" fmla="*/ 6768752 w 6777896"/>
              <a:gd name="connsiteY2" fmla="*/ 850664 h 962613"/>
              <a:gd name="connsiteX3" fmla="*/ 0 w 6777896"/>
              <a:gd name="connsiteY3" fmla="*/ 850664 h 962613"/>
              <a:gd name="connsiteX4" fmla="*/ 9144 w 6777896"/>
              <a:gd name="connsiteY4" fmla="*/ 119144 h 962613"/>
              <a:gd name="connsiteX0" fmla="*/ 9144 w 6777896"/>
              <a:gd name="connsiteY0" fmla="*/ 119144 h 914717"/>
              <a:gd name="connsiteX1" fmla="*/ 6777896 w 6777896"/>
              <a:gd name="connsiteY1" fmla="*/ 45992 h 914717"/>
              <a:gd name="connsiteX2" fmla="*/ 6768752 w 6777896"/>
              <a:gd name="connsiteY2" fmla="*/ 795800 h 914717"/>
              <a:gd name="connsiteX3" fmla="*/ 0 w 6777896"/>
              <a:gd name="connsiteY3" fmla="*/ 850664 h 914717"/>
              <a:gd name="connsiteX4" fmla="*/ 9144 w 6777896"/>
              <a:gd name="connsiteY4" fmla="*/ 119144 h 914717"/>
              <a:gd name="connsiteX0" fmla="*/ 18288 w 6787040"/>
              <a:gd name="connsiteY0" fmla="*/ 119144 h 922673"/>
              <a:gd name="connsiteX1" fmla="*/ 6787040 w 6787040"/>
              <a:gd name="connsiteY1" fmla="*/ 45992 h 922673"/>
              <a:gd name="connsiteX2" fmla="*/ 6777896 w 6787040"/>
              <a:gd name="connsiteY2" fmla="*/ 795800 h 922673"/>
              <a:gd name="connsiteX3" fmla="*/ 0 w 6787040"/>
              <a:gd name="connsiteY3" fmla="*/ 905528 h 922673"/>
              <a:gd name="connsiteX4" fmla="*/ 18288 w 6787040"/>
              <a:gd name="connsiteY4" fmla="*/ 119144 h 922673"/>
              <a:gd name="connsiteX0" fmla="*/ 879 w 6787919"/>
              <a:gd name="connsiteY0" fmla="*/ 137160 h 876681"/>
              <a:gd name="connsiteX1" fmla="*/ 6787919 w 6787919"/>
              <a:gd name="connsiteY1" fmla="*/ 0 h 876681"/>
              <a:gd name="connsiteX2" fmla="*/ 6778775 w 6787919"/>
              <a:gd name="connsiteY2" fmla="*/ 749808 h 876681"/>
              <a:gd name="connsiteX3" fmla="*/ 879 w 6787919"/>
              <a:gd name="connsiteY3" fmla="*/ 859536 h 876681"/>
              <a:gd name="connsiteX4" fmla="*/ 879 w 6787919"/>
              <a:gd name="connsiteY4" fmla="*/ 137160 h 876681"/>
              <a:gd name="connsiteX0" fmla="*/ 879 w 6787919"/>
              <a:gd name="connsiteY0" fmla="*/ 123011 h 899108"/>
              <a:gd name="connsiteX1" fmla="*/ 6787919 w 6787919"/>
              <a:gd name="connsiteY1" fmla="*/ 22427 h 899108"/>
              <a:gd name="connsiteX2" fmla="*/ 6778775 w 6787919"/>
              <a:gd name="connsiteY2" fmla="*/ 772235 h 899108"/>
              <a:gd name="connsiteX3" fmla="*/ 879 w 6787919"/>
              <a:gd name="connsiteY3" fmla="*/ 881963 h 899108"/>
              <a:gd name="connsiteX4" fmla="*/ 879 w 6787919"/>
              <a:gd name="connsiteY4" fmla="*/ 123011 h 8991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87919" h="899108">
                <a:moveTo>
                  <a:pt x="879" y="123011"/>
                </a:moveTo>
                <a:cubicBezTo>
                  <a:pt x="2257130" y="-257989"/>
                  <a:pt x="4531668" y="403427"/>
                  <a:pt x="6787919" y="22427"/>
                </a:cubicBezTo>
                <a:lnTo>
                  <a:pt x="6778775" y="772235"/>
                </a:lnTo>
                <a:cubicBezTo>
                  <a:pt x="4522524" y="1153235"/>
                  <a:pt x="1900514" y="519251"/>
                  <a:pt x="879" y="881963"/>
                </a:cubicBezTo>
                <a:cubicBezTo>
                  <a:pt x="3927" y="738707"/>
                  <a:pt x="-2169" y="366851"/>
                  <a:pt x="879" y="123011"/>
                </a:cubicBezTo>
                <a:close/>
              </a:path>
            </a:pathLst>
          </a:custGeom>
        </p:spPr>
        <p:style>
          <a:lnRef idx="0">
            <a:schemeClr val="accent5"/>
          </a:lnRef>
          <a:fillRef idx="3">
            <a:schemeClr val="accent5"/>
          </a:fillRef>
          <a:effectRef idx="3">
            <a:schemeClr val="accent5"/>
          </a:effectRef>
          <a:fontRef idx="minor">
            <a:schemeClr val="lt1"/>
          </a:fontRef>
        </p:style>
        <p:txBody>
          <a:bodyPr rtlCol="1" anchor="ctr"/>
          <a:lstStyle/>
          <a:p>
            <a:pPr algn="ctr"/>
            <a:endParaRPr lang="ar-SY" dirty="0">
              <a:solidFill>
                <a:prstClr val="white"/>
              </a:solidFill>
            </a:endParaRPr>
          </a:p>
        </p:txBody>
      </p:sp>
      <p:sp>
        <p:nvSpPr>
          <p:cNvPr id="6" name="عنصر نائب للمحتوى 2"/>
          <p:cNvSpPr>
            <a:spLocks noGrp="1"/>
          </p:cNvSpPr>
          <p:nvPr>
            <p:ph idx="1"/>
          </p:nvPr>
        </p:nvSpPr>
        <p:spPr>
          <a:xfrm>
            <a:off x="457200" y="1600201"/>
            <a:ext cx="8229600" cy="4525963"/>
          </a:xfrm>
          <a:prstGeom prst="rect">
            <a:avLst/>
          </a:prstGeom>
          <a:noFill/>
          <a:effectLst>
            <a:softEdge rad="31750"/>
          </a:effectLst>
        </p:spPr>
        <p:txBody>
          <a:bodyPr vert="horz" lIns="91440" tIns="45720" rIns="91440" bIns="45720" rtlCol="0">
            <a:normAutofit fontScale="92500" lnSpcReduction="20000"/>
            <a:scene3d>
              <a:camera prst="orthographicFront"/>
              <a:lightRig rig="flat" dir="tl">
                <a:rot lat="0" lon="0" rev="6600000"/>
              </a:lightRig>
            </a:scene3d>
            <a:sp3d extrusionH="25400" contourW="8890">
              <a:contourClr>
                <a:schemeClr val="accent2">
                  <a:shade val="75000"/>
                </a:schemeClr>
              </a:contourClr>
            </a:sp3d>
          </a:bodyPr>
          <a:lstStyle>
            <a:lvl1pPr marL="0" indent="0" algn="justLow">
              <a:lnSpc>
                <a:spcPct val="134000"/>
              </a:lnSpc>
              <a:buFont typeface="Arial" pitchFamily="34" charset="0"/>
              <a:buNone/>
              <a:defRPr lang="ar-SA" sz="5400" baseline="0" smtClean="0">
                <a:ln w="11430">
                  <a:noFill/>
                </a:ln>
                <a:solidFill>
                  <a:schemeClr val="accent6">
                    <a:lumMod val="50000"/>
                  </a:schemeClr>
                </a:solidFill>
                <a:latin typeface="Traditional Arabic" pitchFamily="18" charset="-78"/>
                <a:ea typeface="+mj-ea"/>
                <a:cs typeface="Traditional Arabic" pitchFamily="18" charset="-78"/>
              </a:defRPr>
            </a:lvl1pPr>
            <a:lvl2pPr marL="457200" indent="0" algn="r" rtl="1">
              <a:lnSpc>
                <a:spcPct val="134000"/>
              </a:lnSpc>
              <a:buFontTx/>
              <a:buNone/>
              <a:defRPr lang="ar-SA" sz="7100" smtClean="0">
                <a:solidFill>
                  <a:schemeClr val="accent6">
                    <a:lumMod val="50000"/>
                  </a:schemeClr>
                </a:solidFill>
                <a:latin typeface="Andalus" pitchFamily="18" charset="-78"/>
                <a:ea typeface="+mj-ea"/>
                <a:cs typeface="Andalus" pitchFamily="18" charset="-78"/>
              </a:defRPr>
            </a:lvl2pPr>
            <a:lvl3pPr marL="914400" indent="0" algn="justLow">
              <a:lnSpc>
                <a:spcPct val="134000"/>
              </a:lnSpc>
              <a:buNone/>
              <a:defRPr lang="ar-SA" sz="5200" b="1" kern="1200" dirty="0" smtClean="0">
                <a:solidFill>
                  <a:schemeClr val="tx1"/>
                </a:solidFill>
                <a:latin typeface="+mj-lt"/>
                <a:ea typeface="+mj-ea"/>
                <a:cs typeface="DecoType Naskh Variants" pitchFamily="2" charset="-78"/>
              </a:defRPr>
            </a:lvl3pPr>
            <a:lvl4pPr marL="1371600" indent="0" algn="justLow">
              <a:lnSpc>
                <a:spcPct val="134000"/>
              </a:lnSpc>
              <a:buNone/>
              <a:defRPr lang="ar-SA" sz="4300" smtClean="0">
                <a:solidFill>
                  <a:schemeClr val="accent6">
                    <a:lumMod val="50000"/>
                  </a:schemeClr>
                </a:solidFill>
                <a:latin typeface="+mj-lt"/>
                <a:ea typeface="+mj-ea"/>
                <a:cs typeface="+mj-cs"/>
              </a:defRPr>
            </a:lvl4pPr>
            <a:lvl5pPr marL="1828800" indent="0" algn="justLow">
              <a:lnSpc>
                <a:spcPct val="134000"/>
              </a:lnSpc>
              <a:buNone/>
              <a:defRPr lang="ar-SY" sz="4300">
                <a:solidFill>
                  <a:schemeClr val="accent6">
                    <a:lumMod val="50000"/>
                  </a:schemeClr>
                </a:solidFill>
                <a:latin typeface="+mj-lt"/>
                <a:ea typeface="+mj-ea"/>
                <a:cs typeface="+mj-cs"/>
              </a:defRPr>
            </a:lvl5pPr>
          </a:lstStyle>
          <a:p>
            <a:pPr lvl="0" algn="just">
              <a:lnSpc>
                <a:spcPct val="150000"/>
              </a:lnSpc>
            </a:pPr>
            <a:r>
              <a:rPr lang="ar-SA" dirty="0" smtClean="0"/>
              <a:t>انقر لتحرير أنماط النص الرئيسي</a:t>
            </a:r>
          </a:p>
          <a:p>
            <a:pPr lvl="1">
              <a:buFont typeface="Courier New" pitchFamily="49" charset="0"/>
              <a:buChar char="o"/>
            </a:pPr>
            <a:r>
              <a:rPr lang="ar-SA" dirty="0" smtClean="0"/>
              <a:t>المستوى الثاني</a:t>
            </a:r>
          </a:p>
          <a:p>
            <a:pPr marL="0" lvl="2" indent="0" algn="ctr" defTabSz="914400" rtl="1" eaLnBrk="1" latinLnBrk="0" hangingPunct="1">
              <a:lnSpc>
                <a:spcPct val="100000"/>
              </a:lnSpc>
              <a:spcBef>
                <a:spcPct val="20000"/>
              </a:spcBef>
              <a:buFont typeface="Arial" pitchFamily="34" charset="0"/>
              <a:buNone/>
            </a:pPr>
            <a:r>
              <a:rPr lang="ar-SA" dirty="0" smtClean="0"/>
              <a:t>المستوى الثالث</a:t>
            </a:r>
          </a:p>
          <a:p>
            <a:pPr lvl="3">
              <a:buFont typeface="Courier New" pitchFamily="49" charset="0"/>
              <a:buChar char="o"/>
            </a:pPr>
            <a:r>
              <a:rPr lang="ar-SA" dirty="0" smtClean="0"/>
              <a:t>المستوى الرابع</a:t>
            </a:r>
          </a:p>
          <a:p>
            <a:pPr lvl="4">
              <a:buChar char="•"/>
            </a:pPr>
            <a:r>
              <a:rPr lang="ar-SA" dirty="0" smtClean="0"/>
              <a:t>المستوى الخامس</a:t>
            </a:r>
            <a:endParaRPr lang="ar-SY" dirty="0"/>
          </a:p>
        </p:txBody>
      </p:sp>
    </p:spTree>
    <p:extLst>
      <p:ext uri="{BB962C8B-B14F-4D97-AF65-F5344CB8AC3E}">
        <p14:creationId xmlns:p14="http://schemas.microsoft.com/office/powerpoint/2010/main" xmlns="" val="3140073881"/>
      </p:ext>
    </p:extLst>
  </p:cSld>
  <p:clrMapOvr>
    <a:masterClrMapping/>
  </p:clrMapOvr>
  <p:transition spd="slow">
    <p:wipe/>
  </p:transition>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عنوان ومحتوى وصورة">
    <p:spTree>
      <p:nvGrpSpPr>
        <p:cNvPr id="1" name=""/>
        <p:cNvGrpSpPr/>
        <p:nvPr/>
      </p:nvGrpSpPr>
      <p:grpSpPr>
        <a:xfrm>
          <a:off x="0" y="0"/>
          <a:ext cx="0" cy="0"/>
          <a:chOff x="0" y="0"/>
          <a:chExt cx="0" cy="0"/>
        </a:xfrm>
      </p:grpSpPr>
      <p:sp>
        <p:nvSpPr>
          <p:cNvPr id="5" name="عنصر نائب للصورة 4"/>
          <p:cNvSpPr>
            <a:spLocks noGrp="1" noChangeAspect="1"/>
          </p:cNvSpPr>
          <p:nvPr>
            <p:ph type="pic" sz="quarter" idx="10"/>
          </p:nvPr>
        </p:nvSpPr>
        <p:spPr>
          <a:xfrm>
            <a:off x="755576" y="1844825"/>
            <a:ext cx="4176464" cy="295232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txBody>
          <a:bodyPr/>
          <a:lstStyle/>
          <a:p>
            <a:endParaRPr lang="ar-SY" dirty="0"/>
          </a:p>
        </p:txBody>
      </p:sp>
      <p:sp>
        <p:nvSpPr>
          <p:cNvPr id="9" name="عنصر نائب للمحتوى 2"/>
          <p:cNvSpPr>
            <a:spLocks noGrp="1"/>
          </p:cNvSpPr>
          <p:nvPr>
            <p:ph idx="1"/>
          </p:nvPr>
        </p:nvSpPr>
        <p:spPr>
          <a:xfrm>
            <a:off x="5004048" y="1600201"/>
            <a:ext cx="3682752" cy="4525963"/>
          </a:xfrm>
          <a:prstGeom prst="rect">
            <a:avLst/>
          </a:prstGeom>
          <a:noFill/>
          <a:effectLst>
            <a:softEdge rad="31750"/>
          </a:effectLst>
        </p:spPr>
        <p:txBody>
          <a:bodyPr vert="horz" lIns="91440" tIns="45720" rIns="91440" bIns="45720" rtlCol="0">
            <a:normAutofit fontScale="92500" lnSpcReduction="20000"/>
            <a:scene3d>
              <a:camera prst="orthographicFront"/>
              <a:lightRig rig="flat" dir="tl">
                <a:rot lat="0" lon="0" rev="6600000"/>
              </a:lightRig>
            </a:scene3d>
            <a:sp3d extrusionH="25400" contourW="8890">
              <a:contourClr>
                <a:schemeClr val="accent2">
                  <a:shade val="75000"/>
                </a:schemeClr>
              </a:contourClr>
            </a:sp3d>
          </a:bodyPr>
          <a:lstStyle>
            <a:lvl1pPr marL="0" indent="0" algn="justLow">
              <a:buFont typeface="Arial" pitchFamily="34" charset="0"/>
              <a:buNone/>
              <a:defRPr lang="ar-SA" sz="5400" baseline="0" smtClean="0">
                <a:ln w="11430">
                  <a:noFill/>
                </a:ln>
                <a:solidFill>
                  <a:schemeClr val="accent6">
                    <a:lumMod val="50000"/>
                  </a:schemeClr>
                </a:solidFill>
                <a:latin typeface="Traditional Arabic" pitchFamily="18" charset="-78"/>
                <a:ea typeface="+mj-ea"/>
                <a:cs typeface="Traditional Arabic" pitchFamily="18" charset="-78"/>
              </a:defRPr>
            </a:lvl1pPr>
            <a:lvl2pPr marL="457200" indent="0" algn="r" rtl="1">
              <a:buFontTx/>
              <a:buNone/>
              <a:defRPr lang="ar-SA" sz="7100" smtClean="0">
                <a:solidFill>
                  <a:schemeClr val="accent6">
                    <a:lumMod val="50000"/>
                  </a:schemeClr>
                </a:solidFill>
                <a:latin typeface="Andalus" pitchFamily="18" charset="-78"/>
                <a:ea typeface="+mj-ea"/>
                <a:cs typeface="Andalus" pitchFamily="18" charset="-78"/>
              </a:defRPr>
            </a:lvl2pPr>
            <a:lvl3pPr marL="914400" indent="0" algn="justLow">
              <a:buNone/>
              <a:defRPr lang="ar-SA" sz="4300" smtClean="0">
                <a:solidFill>
                  <a:schemeClr val="accent6">
                    <a:lumMod val="50000"/>
                  </a:schemeClr>
                </a:solidFill>
                <a:latin typeface="+mj-lt"/>
                <a:ea typeface="+mj-ea"/>
                <a:cs typeface="+mj-cs"/>
              </a:defRPr>
            </a:lvl3pPr>
            <a:lvl4pPr marL="1371600" indent="0" algn="justLow">
              <a:buNone/>
              <a:defRPr lang="ar-SA" sz="4300" smtClean="0">
                <a:solidFill>
                  <a:schemeClr val="accent6">
                    <a:lumMod val="50000"/>
                  </a:schemeClr>
                </a:solidFill>
                <a:latin typeface="+mj-lt"/>
                <a:ea typeface="+mj-ea"/>
                <a:cs typeface="+mj-cs"/>
              </a:defRPr>
            </a:lvl4pPr>
            <a:lvl5pPr marL="1828800" indent="0" algn="justLow">
              <a:buNone/>
              <a:defRPr lang="ar-SY" sz="4300">
                <a:solidFill>
                  <a:schemeClr val="accent6">
                    <a:lumMod val="50000"/>
                  </a:schemeClr>
                </a:solidFill>
                <a:latin typeface="+mj-lt"/>
                <a:ea typeface="+mj-ea"/>
                <a:cs typeface="+mj-cs"/>
              </a:defRPr>
            </a:lvl5pPr>
          </a:lstStyle>
          <a:p>
            <a:pPr lvl="0" algn="just">
              <a:lnSpc>
                <a:spcPct val="150000"/>
              </a:lnSpc>
            </a:pPr>
            <a:r>
              <a:rPr lang="ar-SA" dirty="0" smtClean="0"/>
              <a:t>انقر لتحرير أنماط النص الرئيسي</a:t>
            </a:r>
          </a:p>
          <a:p>
            <a:pPr lvl="1">
              <a:buFont typeface="Courier New" pitchFamily="49" charset="0"/>
              <a:buChar char="o"/>
            </a:pPr>
            <a:r>
              <a:rPr lang="ar-SA" dirty="0" smtClean="0"/>
              <a:t>المستوى الثاني</a:t>
            </a:r>
          </a:p>
          <a:p>
            <a:pPr lvl="2"/>
            <a:r>
              <a:rPr lang="ar-SA" dirty="0" smtClean="0"/>
              <a:t>المستوى الثالث</a:t>
            </a:r>
          </a:p>
          <a:p>
            <a:pPr lvl="3">
              <a:buFont typeface="Courier New" pitchFamily="49" charset="0"/>
              <a:buChar char="o"/>
            </a:pPr>
            <a:r>
              <a:rPr lang="ar-SA" dirty="0" smtClean="0"/>
              <a:t>المستوى الرابع</a:t>
            </a:r>
          </a:p>
          <a:p>
            <a:pPr lvl="4">
              <a:buChar char="•"/>
            </a:pPr>
            <a:r>
              <a:rPr lang="ar-SA" dirty="0" smtClean="0"/>
              <a:t>المستوى الخامس</a:t>
            </a:r>
            <a:endParaRPr lang="ar-SY" dirty="0"/>
          </a:p>
        </p:txBody>
      </p:sp>
      <p:sp>
        <p:nvSpPr>
          <p:cNvPr id="7" name="عنوان 1"/>
          <p:cNvSpPr>
            <a:spLocks noGrp="1"/>
          </p:cNvSpPr>
          <p:nvPr>
            <p:ph type="title"/>
          </p:nvPr>
        </p:nvSpPr>
        <p:spPr>
          <a:xfrm>
            <a:off x="5148065" y="188640"/>
            <a:ext cx="2952328" cy="861436"/>
          </a:xfrm>
          <a:prstGeom prst="rect">
            <a:avLst/>
          </a:prstGeom>
        </p:spPr>
        <p:txBody>
          <a:bodyPr wrap="square">
            <a:normAutofit/>
          </a:bodyPr>
          <a:lstStyle>
            <a:lvl1pPr>
              <a:defRPr lang="ar-SY" sz="5400" b="1" cap="none" spc="0">
                <a:ln w="18000">
                  <a:solidFill>
                    <a:srgbClr val="00B050"/>
                  </a:solidFill>
                  <a:prstDash val="solid"/>
                  <a:miter lim="800000"/>
                </a:ln>
                <a:solidFill>
                  <a:schemeClr val="accent5">
                    <a:lumMod val="40000"/>
                    <a:lumOff val="60000"/>
                  </a:schemeClr>
                </a:solidFill>
                <a:effectLst>
                  <a:outerShdw blurRad="25500" dist="23000" dir="7020000" algn="tl">
                    <a:srgbClr val="000000">
                      <a:alpha val="50000"/>
                    </a:srgbClr>
                  </a:outerShdw>
                </a:effectLst>
                <a:latin typeface="+mn-lt"/>
                <a:ea typeface="+mn-ea"/>
              </a:defRPr>
            </a:lvl1pPr>
          </a:lstStyle>
          <a:p>
            <a:pPr marL="0" lvl="0"/>
            <a:r>
              <a:rPr lang="ar-SA" dirty="0" smtClean="0"/>
              <a:t>انقر لتحرير نمط العنوان الرئيسي</a:t>
            </a:r>
            <a:endParaRPr lang="ar-SY" dirty="0"/>
          </a:p>
        </p:txBody>
      </p:sp>
      <p:sp>
        <p:nvSpPr>
          <p:cNvPr id="8" name="مستطيل 7"/>
          <p:cNvSpPr/>
          <p:nvPr userDrawn="1"/>
        </p:nvSpPr>
        <p:spPr>
          <a:xfrm>
            <a:off x="7937738" y="-243408"/>
            <a:ext cx="1314782" cy="1446550"/>
          </a:xfrm>
          <a:prstGeom prst="rect">
            <a:avLst/>
          </a:prstGeom>
        </p:spPr>
        <p:txBody>
          <a:bodyPr wrap="none">
            <a:spAutoFit/>
          </a:bodyPr>
          <a:lstStyle/>
          <a:p>
            <a:r>
              <a:rPr lang="en-US" sz="8800" b="1" dirty="0">
                <a:ln w="18000">
                  <a:solidFill>
                    <a:srgbClr val="00B050"/>
                  </a:solidFill>
                  <a:prstDash val="solid"/>
                  <a:miter lim="800000"/>
                </a:ln>
                <a:gradFill flip="none" rotWithShape="1">
                  <a:gsLst>
                    <a:gs pos="0">
                      <a:srgbClr val="63891F">
                        <a:lumMod val="40000"/>
                        <a:lumOff val="60000"/>
                        <a:shade val="30000"/>
                        <a:satMod val="115000"/>
                      </a:srgbClr>
                    </a:gs>
                    <a:gs pos="50000">
                      <a:srgbClr val="63891F">
                        <a:lumMod val="40000"/>
                        <a:lumOff val="60000"/>
                        <a:shade val="67500"/>
                        <a:satMod val="115000"/>
                      </a:srgbClr>
                    </a:gs>
                    <a:gs pos="100000">
                      <a:srgbClr val="63891F">
                        <a:lumMod val="40000"/>
                        <a:lumOff val="60000"/>
                        <a:shade val="100000"/>
                        <a:satMod val="115000"/>
                      </a:srgbClr>
                    </a:gs>
                  </a:gsLst>
                  <a:lin ang="0" scaled="1"/>
                  <a:tileRect/>
                </a:gradFill>
                <a:effectLst>
                  <a:outerShdw blurRad="25500" dist="23000" dir="7020000" algn="tl">
                    <a:srgbClr val="000000">
                      <a:alpha val="50000"/>
                    </a:srgbClr>
                  </a:outerShdw>
                </a:effectLst>
                <a:latin typeface="AGA Arabesque Desktop" pitchFamily="2" charset="2"/>
              </a:rPr>
              <a:t>a</a:t>
            </a:r>
            <a:endParaRPr lang="ar-SY" sz="8800" b="1" dirty="0">
              <a:ln w="18000">
                <a:solidFill>
                  <a:srgbClr val="00B050"/>
                </a:solidFill>
                <a:prstDash val="solid"/>
                <a:miter lim="800000"/>
              </a:ln>
              <a:gradFill flip="none" rotWithShape="1">
                <a:gsLst>
                  <a:gs pos="0">
                    <a:srgbClr val="63891F">
                      <a:lumMod val="40000"/>
                      <a:lumOff val="60000"/>
                      <a:shade val="30000"/>
                      <a:satMod val="115000"/>
                    </a:srgbClr>
                  </a:gs>
                  <a:gs pos="50000">
                    <a:srgbClr val="63891F">
                      <a:lumMod val="40000"/>
                      <a:lumOff val="60000"/>
                      <a:shade val="67500"/>
                      <a:satMod val="115000"/>
                    </a:srgbClr>
                  </a:gs>
                  <a:gs pos="100000">
                    <a:srgbClr val="63891F">
                      <a:lumMod val="40000"/>
                      <a:lumOff val="60000"/>
                      <a:shade val="100000"/>
                      <a:satMod val="115000"/>
                    </a:srgbClr>
                  </a:gs>
                </a:gsLst>
                <a:lin ang="0" scaled="1"/>
                <a:tileRect/>
              </a:gradFill>
              <a:effectLst>
                <a:outerShdw blurRad="25500" dist="23000" dir="7020000" algn="tl">
                  <a:srgbClr val="000000">
                    <a:alpha val="50000"/>
                  </a:srgbClr>
                </a:outerShdw>
              </a:effectLst>
              <a:latin typeface="AGA Arabesque Desktop" pitchFamily="2" charset="2"/>
            </a:endParaRPr>
          </a:p>
        </p:txBody>
      </p:sp>
      <p:sp>
        <p:nvSpPr>
          <p:cNvPr id="13" name="موجة 17"/>
          <p:cNvSpPr/>
          <p:nvPr userDrawn="1"/>
        </p:nvSpPr>
        <p:spPr>
          <a:xfrm>
            <a:off x="-108520" y="1136074"/>
            <a:ext cx="9289032" cy="60678"/>
          </a:xfrm>
          <a:custGeom>
            <a:avLst/>
            <a:gdLst>
              <a:gd name="connsiteX0" fmla="*/ 0 w 6768752"/>
              <a:gd name="connsiteY0" fmla="*/ 114300 h 914400"/>
              <a:gd name="connsiteX1" fmla="*/ 6768752 w 6768752"/>
              <a:gd name="connsiteY1" fmla="*/ 114300 h 914400"/>
              <a:gd name="connsiteX2" fmla="*/ 6768752 w 6768752"/>
              <a:gd name="connsiteY2" fmla="*/ 800100 h 914400"/>
              <a:gd name="connsiteX3" fmla="*/ 0 w 6768752"/>
              <a:gd name="connsiteY3" fmla="*/ 800100 h 914400"/>
              <a:gd name="connsiteX4" fmla="*/ 0 w 6768752"/>
              <a:gd name="connsiteY4" fmla="*/ 114300 h 914400"/>
              <a:gd name="connsiteX0" fmla="*/ 0 w 6768752"/>
              <a:gd name="connsiteY0" fmla="*/ 120404 h 916189"/>
              <a:gd name="connsiteX1" fmla="*/ 6768752 w 6768752"/>
              <a:gd name="connsiteY1" fmla="*/ 38108 h 916189"/>
              <a:gd name="connsiteX2" fmla="*/ 6768752 w 6768752"/>
              <a:gd name="connsiteY2" fmla="*/ 806204 h 916189"/>
              <a:gd name="connsiteX3" fmla="*/ 0 w 6768752"/>
              <a:gd name="connsiteY3" fmla="*/ 806204 h 916189"/>
              <a:gd name="connsiteX4" fmla="*/ 0 w 6768752"/>
              <a:gd name="connsiteY4" fmla="*/ 120404 h 916189"/>
              <a:gd name="connsiteX0" fmla="*/ 9144 w 6768752"/>
              <a:gd name="connsiteY0" fmla="*/ 114371 h 955876"/>
              <a:gd name="connsiteX1" fmla="*/ 6768752 w 6768752"/>
              <a:gd name="connsiteY1" fmla="*/ 77795 h 955876"/>
              <a:gd name="connsiteX2" fmla="*/ 6768752 w 6768752"/>
              <a:gd name="connsiteY2" fmla="*/ 845891 h 955876"/>
              <a:gd name="connsiteX3" fmla="*/ 0 w 6768752"/>
              <a:gd name="connsiteY3" fmla="*/ 845891 h 955876"/>
              <a:gd name="connsiteX4" fmla="*/ 9144 w 6768752"/>
              <a:gd name="connsiteY4" fmla="*/ 114371 h 955876"/>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77896"/>
              <a:gd name="connsiteY0" fmla="*/ 119144 h 962613"/>
              <a:gd name="connsiteX1" fmla="*/ 6777896 w 6777896"/>
              <a:gd name="connsiteY1" fmla="*/ 45992 h 962613"/>
              <a:gd name="connsiteX2" fmla="*/ 6768752 w 6777896"/>
              <a:gd name="connsiteY2" fmla="*/ 850664 h 962613"/>
              <a:gd name="connsiteX3" fmla="*/ 0 w 6777896"/>
              <a:gd name="connsiteY3" fmla="*/ 850664 h 962613"/>
              <a:gd name="connsiteX4" fmla="*/ 9144 w 6777896"/>
              <a:gd name="connsiteY4" fmla="*/ 119144 h 962613"/>
              <a:gd name="connsiteX0" fmla="*/ 9144 w 6777896"/>
              <a:gd name="connsiteY0" fmla="*/ 119144 h 914717"/>
              <a:gd name="connsiteX1" fmla="*/ 6777896 w 6777896"/>
              <a:gd name="connsiteY1" fmla="*/ 45992 h 914717"/>
              <a:gd name="connsiteX2" fmla="*/ 6768752 w 6777896"/>
              <a:gd name="connsiteY2" fmla="*/ 795800 h 914717"/>
              <a:gd name="connsiteX3" fmla="*/ 0 w 6777896"/>
              <a:gd name="connsiteY3" fmla="*/ 850664 h 914717"/>
              <a:gd name="connsiteX4" fmla="*/ 9144 w 6777896"/>
              <a:gd name="connsiteY4" fmla="*/ 119144 h 914717"/>
              <a:gd name="connsiteX0" fmla="*/ 18288 w 6787040"/>
              <a:gd name="connsiteY0" fmla="*/ 119144 h 922673"/>
              <a:gd name="connsiteX1" fmla="*/ 6787040 w 6787040"/>
              <a:gd name="connsiteY1" fmla="*/ 45992 h 922673"/>
              <a:gd name="connsiteX2" fmla="*/ 6777896 w 6787040"/>
              <a:gd name="connsiteY2" fmla="*/ 795800 h 922673"/>
              <a:gd name="connsiteX3" fmla="*/ 0 w 6787040"/>
              <a:gd name="connsiteY3" fmla="*/ 905528 h 922673"/>
              <a:gd name="connsiteX4" fmla="*/ 18288 w 6787040"/>
              <a:gd name="connsiteY4" fmla="*/ 119144 h 922673"/>
              <a:gd name="connsiteX0" fmla="*/ 879 w 6787919"/>
              <a:gd name="connsiteY0" fmla="*/ 137160 h 876681"/>
              <a:gd name="connsiteX1" fmla="*/ 6787919 w 6787919"/>
              <a:gd name="connsiteY1" fmla="*/ 0 h 876681"/>
              <a:gd name="connsiteX2" fmla="*/ 6778775 w 6787919"/>
              <a:gd name="connsiteY2" fmla="*/ 749808 h 876681"/>
              <a:gd name="connsiteX3" fmla="*/ 879 w 6787919"/>
              <a:gd name="connsiteY3" fmla="*/ 859536 h 876681"/>
              <a:gd name="connsiteX4" fmla="*/ 879 w 6787919"/>
              <a:gd name="connsiteY4" fmla="*/ 137160 h 876681"/>
              <a:gd name="connsiteX0" fmla="*/ 879 w 6787919"/>
              <a:gd name="connsiteY0" fmla="*/ 123011 h 899108"/>
              <a:gd name="connsiteX1" fmla="*/ 6787919 w 6787919"/>
              <a:gd name="connsiteY1" fmla="*/ 22427 h 899108"/>
              <a:gd name="connsiteX2" fmla="*/ 6778775 w 6787919"/>
              <a:gd name="connsiteY2" fmla="*/ 772235 h 899108"/>
              <a:gd name="connsiteX3" fmla="*/ 879 w 6787919"/>
              <a:gd name="connsiteY3" fmla="*/ 881963 h 899108"/>
              <a:gd name="connsiteX4" fmla="*/ 879 w 6787919"/>
              <a:gd name="connsiteY4" fmla="*/ 123011 h 8991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87919" h="899108">
                <a:moveTo>
                  <a:pt x="879" y="123011"/>
                </a:moveTo>
                <a:cubicBezTo>
                  <a:pt x="2257130" y="-257989"/>
                  <a:pt x="4531668" y="403427"/>
                  <a:pt x="6787919" y="22427"/>
                </a:cubicBezTo>
                <a:lnTo>
                  <a:pt x="6778775" y="772235"/>
                </a:lnTo>
                <a:cubicBezTo>
                  <a:pt x="4522524" y="1153235"/>
                  <a:pt x="1900514" y="519251"/>
                  <a:pt x="879" y="881963"/>
                </a:cubicBezTo>
                <a:cubicBezTo>
                  <a:pt x="3927" y="738707"/>
                  <a:pt x="-2169" y="366851"/>
                  <a:pt x="879" y="123011"/>
                </a:cubicBezTo>
                <a:close/>
              </a:path>
            </a:pathLst>
          </a:custGeom>
        </p:spPr>
        <p:style>
          <a:lnRef idx="0">
            <a:schemeClr val="accent5"/>
          </a:lnRef>
          <a:fillRef idx="3">
            <a:schemeClr val="accent5"/>
          </a:fillRef>
          <a:effectRef idx="3">
            <a:schemeClr val="accent5"/>
          </a:effectRef>
          <a:fontRef idx="minor">
            <a:schemeClr val="lt1"/>
          </a:fontRef>
        </p:style>
        <p:txBody>
          <a:bodyPr rtlCol="1" anchor="ctr"/>
          <a:lstStyle/>
          <a:p>
            <a:pPr algn="ctr"/>
            <a:endParaRPr lang="ar-SY" dirty="0">
              <a:solidFill>
                <a:prstClr val="white"/>
              </a:solidFill>
            </a:endParaRPr>
          </a:p>
        </p:txBody>
      </p:sp>
    </p:spTree>
    <p:extLst>
      <p:ext uri="{BB962C8B-B14F-4D97-AF65-F5344CB8AC3E}">
        <p14:creationId xmlns:p14="http://schemas.microsoft.com/office/powerpoint/2010/main" xmlns="" val="2880958645"/>
      </p:ext>
    </p:extLst>
  </p:cSld>
  <p:clrMapOvr>
    <a:masterClrMapping/>
  </p:clrMapOvr>
  <p:transition spd="slow">
    <p:wipe/>
  </p:transition>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4_شريحة عنوان">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999817275"/>
      </p:ext>
    </p:extLst>
  </p:cSld>
  <p:clrMapOvr>
    <a:masterClrMapping/>
  </p:clrMapOv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_شريحة عنوان">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07504" y="1124745"/>
            <a:ext cx="8568952" cy="5256584"/>
          </a:xfrm>
          <a:prstGeom prst="rect">
            <a:avLst/>
          </a:prstGeo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en-US" dirty="0"/>
          </a:p>
        </p:txBody>
      </p:sp>
    </p:spTree>
    <p:extLst>
      <p:ext uri="{BB962C8B-B14F-4D97-AF65-F5344CB8AC3E}">
        <p14:creationId xmlns:p14="http://schemas.microsoft.com/office/powerpoint/2010/main" xmlns="" val="340125002"/>
      </p:ext>
    </p:extLst>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cSld name="1_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685800" y="2130426"/>
            <a:ext cx="7772400" cy="1470025"/>
          </a:xfrm>
          <a:prstGeom prst="rect">
            <a:avLst/>
          </a:prstGeom>
        </p:spPr>
        <p:txBody>
          <a:bodyPr/>
          <a:lstStyle/>
          <a:p>
            <a:r>
              <a:rPr lang="ar-SA" smtClean="0"/>
              <a:t>انقر لتحرير نمط العنوان الرئيسي</a:t>
            </a:r>
            <a:endParaRPr lang="ar-SY"/>
          </a:p>
        </p:txBody>
      </p:sp>
      <p:sp>
        <p:nvSpPr>
          <p:cNvPr id="3" name="عنوان فرعي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ar-SY"/>
          </a:p>
        </p:txBody>
      </p:sp>
      <p:sp>
        <p:nvSpPr>
          <p:cNvPr id="4" name="عنصر نائب للتاريخ 3"/>
          <p:cNvSpPr>
            <a:spLocks noGrp="1"/>
          </p:cNvSpPr>
          <p:nvPr>
            <p:ph type="dt" sz="half" idx="10"/>
          </p:nvPr>
        </p:nvSpPr>
        <p:spPr>
          <a:xfrm>
            <a:off x="6553200" y="6356351"/>
            <a:ext cx="2133600" cy="365125"/>
          </a:xfrm>
          <a:prstGeom prst="rect">
            <a:avLst/>
          </a:prstGeom>
        </p:spPr>
        <p:txBody>
          <a:bodyPr/>
          <a:lstStyle/>
          <a:p>
            <a:fld id="{52D100F2-62BF-499E-9F71-9E045ABEFBF2}" type="datetimeFigureOut">
              <a:rPr lang="ar-SY" smtClean="0">
                <a:solidFill>
                  <a:prstClr val="black"/>
                </a:solidFill>
              </a:rPr>
              <a:pPr/>
              <a:t>27/11/1432</a:t>
            </a:fld>
            <a:endParaRPr lang="ar-SY">
              <a:solidFill>
                <a:prstClr val="black"/>
              </a:solidFill>
            </a:endParaRPr>
          </a:p>
        </p:txBody>
      </p:sp>
      <p:sp>
        <p:nvSpPr>
          <p:cNvPr id="5" name="عنصر نائب للتذييل 4"/>
          <p:cNvSpPr>
            <a:spLocks noGrp="1"/>
          </p:cNvSpPr>
          <p:nvPr>
            <p:ph type="ftr" sz="quarter" idx="11"/>
          </p:nvPr>
        </p:nvSpPr>
        <p:spPr>
          <a:xfrm>
            <a:off x="3124200" y="6356351"/>
            <a:ext cx="2895600" cy="365125"/>
          </a:xfrm>
          <a:prstGeom prst="rect">
            <a:avLst/>
          </a:prstGeom>
        </p:spPr>
        <p:txBody>
          <a:bodyPr/>
          <a:lstStyle/>
          <a:p>
            <a:endParaRPr lang="ar-SY">
              <a:solidFill>
                <a:prstClr val="black"/>
              </a:solidFill>
            </a:endParaRPr>
          </a:p>
        </p:txBody>
      </p:sp>
      <p:sp>
        <p:nvSpPr>
          <p:cNvPr id="6" name="عنصر نائب لرقم الشريحة 5"/>
          <p:cNvSpPr>
            <a:spLocks noGrp="1"/>
          </p:cNvSpPr>
          <p:nvPr>
            <p:ph type="sldNum" sz="quarter" idx="12"/>
          </p:nvPr>
        </p:nvSpPr>
        <p:spPr>
          <a:xfrm>
            <a:off x="457200" y="6356351"/>
            <a:ext cx="2133600" cy="365125"/>
          </a:xfrm>
          <a:prstGeom prst="rect">
            <a:avLst/>
          </a:prstGeom>
        </p:spPr>
        <p:txBody>
          <a:bodyPr/>
          <a:lstStyle/>
          <a:p>
            <a:fld id="{971E9AF8-3109-40D3-B813-98D55C89E4A4}" type="slidenum">
              <a:rPr lang="ar-SY" smtClean="0">
                <a:solidFill>
                  <a:prstClr val="black"/>
                </a:solidFill>
              </a:rPr>
              <a:pPr/>
              <a:t>‹#›</a:t>
            </a:fld>
            <a:endParaRPr lang="ar-SY">
              <a:solidFill>
                <a:prstClr val="black"/>
              </a:solidFill>
            </a:endParaRPr>
          </a:p>
        </p:txBody>
      </p:sp>
    </p:spTree>
    <p:extLst>
      <p:ext uri="{BB962C8B-B14F-4D97-AF65-F5344CB8AC3E}">
        <p14:creationId xmlns:p14="http://schemas.microsoft.com/office/powerpoint/2010/main" xmlns="" val="95923240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899592" y="2130426"/>
            <a:ext cx="7200800" cy="1862048"/>
          </a:xfrm>
          <a:prstGeom prst="rect">
            <a:avLst/>
          </a:prstGeom>
        </p:spPr>
        <p:txBody>
          <a:bodyPr wrap="none">
            <a:normAutofit/>
          </a:bodyPr>
          <a:lstStyle>
            <a:lvl1pPr>
              <a:defRPr lang="ar-SY" sz="11500" b="1" cap="none" spc="0">
                <a:ln w="18000">
                  <a:solidFill>
                    <a:srgbClr val="00B050"/>
                  </a:solidFill>
                  <a:prstDash val="solid"/>
                  <a:miter lim="800000"/>
                </a:ln>
                <a:solidFill>
                  <a:schemeClr val="accent5">
                    <a:lumMod val="60000"/>
                    <a:lumOff val="40000"/>
                  </a:schemeClr>
                </a:solidFill>
                <a:effectLst>
                  <a:outerShdw blurRad="25500" dist="23000" dir="7020000" algn="tl">
                    <a:srgbClr val="000000">
                      <a:alpha val="50000"/>
                    </a:srgbClr>
                  </a:outerShdw>
                </a:effectLst>
                <a:latin typeface="+mn-lt"/>
                <a:ea typeface="+mn-ea"/>
              </a:defRPr>
            </a:lvl1pPr>
          </a:lstStyle>
          <a:p>
            <a:pPr marL="0" lvl="0"/>
            <a:r>
              <a:rPr lang="ar-SA" dirty="0" smtClean="0"/>
              <a:t>انقر لتحرير نمط العنوان الرئيسي</a:t>
            </a:r>
            <a:endParaRPr lang="ar-SY" dirty="0"/>
          </a:p>
        </p:txBody>
      </p:sp>
      <p:sp>
        <p:nvSpPr>
          <p:cNvPr id="15" name="موجة 17"/>
          <p:cNvSpPr/>
          <p:nvPr userDrawn="1"/>
        </p:nvSpPr>
        <p:spPr>
          <a:xfrm rot="5400000">
            <a:off x="4574978" y="1836504"/>
            <a:ext cx="7676886" cy="60679"/>
          </a:xfrm>
          <a:custGeom>
            <a:avLst/>
            <a:gdLst>
              <a:gd name="connsiteX0" fmla="*/ 0 w 6768752"/>
              <a:gd name="connsiteY0" fmla="*/ 114300 h 914400"/>
              <a:gd name="connsiteX1" fmla="*/ 6768752 w 6768752"/>
              <a:gd name="connsiteY1" fmla="*/ 114300 h 914400"/>
              <a:gd name="connsiteX2" fmla="*/ 6768752 w 6768752"/>
              <a:gd name="connsiteY2" fmla="*/ 800100 h 914400"/>
              <a:gd name="connsiteX3" fmla="*/ 0 w 6768752"/>
              <a:gd name="connsiteY3" fmla="*/ 800100 h 914400"/>
              <a:gd name="connsiteX4" fmla="*/ 0 w 6768752"/>
              <a:gd name="connsiteY4" fmla="*/ 114300 h 914400"/>
              <a:gd name="connsiteX0" fmla="*/ 0 w 6768752"/>
              <a:gd name="connsiteY0" fmla="*/ 120404 h 916189"/>
              <a:gd name="connsiteX1" fmla="*/ 6768752 w 6768752"/>
              <a:gd name="connsiteY1" fmla="*/ 38108 h 916189"/>
              <a:gd name="connsiteX2" fmla="*/ 6768752 w 6768752"/>
              <a:gd name="connsiteY2" fmla="*/ 806204 h 916189"/>
              <a:gd name="connsiteX3" fmla="*/ 0 w 6768752"/>
              <a:gd name="connsiteY3" fmla="*/ 806204 h 916189"/>
              <a:gd name="connsiteX4" fmla="*/ 0 w 6768752"/>
              <a:gd name="connsiteY4" fmla="*/ 120404 h 916189"/>
              <a:gd name="connsiteX0" fmla="*/ 9144 w 6768752"/>
              <a:gd name="connsiteY0" fmla="*/ 114371 h 955876"/>
              <a:gd name="connsiteX1" fmla="*/ 6768752 w 6768752"/>
              <a:gd name="connsiteY1" fmla="*/ 77795 h 955876"/>
              <a:gd name="connsiteX2" fmla="*/ 6768752 w 6768752"/>
              <a:gd name="connsiteY2" fmla="*/ 845891 h 955876"/>
              <a:gd name="connsiteX3" fmla="*/ 0 w 6768752"/>
              <a:gd name="connsiteY3" fmla="*/ 845891 h 955876"/>
              <a:gd name="connsiteX4" fmla="*/ 9144 w 6768752"/>
              <a:gd name="connsiteY4" fmla="*/ 114371 h 955876"/>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77896"/>
              <a:gd name="connsiteY0" fmla="*/ 119144 h 962613"/>
              <a:gd name="connsiteX1" fmla="*/ 6777896 w 6777896"/>
              <a:gd name="connsiteY1" fmla="*/ 45992 h 962613"/>
              <a:gd name="connsiteX2" fmla="*/ 6768752 w 6777896"/>
              <a:gd name="connsiteY2" fmla="*/ 850664 h 962613"/>
              <a:gd name="connsiteX3" fmla="*/ 0 w 6777896"/>
              <a:gd name="connsiteY3" fmla="*/ 850664 h 962613"/>
              <a:gd name="connsiteX4" fmla="*/ 9144 w 6777896"/>
              <a:gd name="connsiteY4" fmla="*/ 119144 h 962613"/>
              <a:gd name="connsiteX0" fmla="*/ 9144 w 6777896"/>
              <a:gd name="connsiteY0" fmla="*/ 119144 h 914717"/>
              <a:gd name="connsiteX1" fmla="*/ 6777896 w 6777896"/>
              <a:gd name="connsiteY1" fmla="*/ 45992 h 914717"/>
              <a:gd name="connsiteX2" fmla="*/ 6768752 w 6777896"/>
              <a:gd name="connsiteY2" fmla="*/ 795800 h 914717"/>
              <a:gd name="connsiteX3" fmla="*/ 0 w 6777896"/>
              <a:gd name="connsiteY3" fmla="*/ 850664 h 914717"/>
              <a:gd name="connsiteX4" fmla="*/ 9144 w 6777896"/>
              <a:gd name="connsiteY4" fmla="*/ 119144 h 914717"/>
              <a:gd name="connsiteX0" fmla="*/ 18288 w 6787040"/>
              <a:gd name="connsiteY0" fmla="*/ 119144 h 922673"/>
              <a:gd name="connsiteX1" fmla="*/ 6787040 w 6787040"/>
              <a:gd name="connsiteY1" fmla="*/ 45992 h 922673"/>
              <a:gd name="connsiteX2" fmla="*/ 6777896 w 6787040"/>
              <a:gd name="connsiteY2" fmla="*/ 795800 h 922673"/>
              <a:gd name="connsiteX3" fmla="*/ 0 w 6787040"/>
              <a:gd name="connsiteY3" fmla="*/ 905528 h 922673"/>
              <a:gd name="connsiteX4" fmla="*/ 18288 w 6787040"/>
              <a:gd name="connsiteY4" fmla="*/ 119144 h 922673"/>
              <a:gd name="connsiteX0" fmla="*/ 879 w 6787919"/>
              <a:gd name="connsiteY0" fmla="*/ 137160 h 876681"/>
              <a:gd name="connsiteX1" fmla="*/ 6787919 w 6787919"/>
              <a:gd name="connsiteY1" fmla="*/ 0 h 876681"/>
              <a:gd name="connsiteX2" fmla="*/ 6778775 w 6787919"/>
              <a:gd name="connsiteY2" fmla="*/ 749808 h 876681"/>
              <a:gd name="connsiteX3" fmla="*/ 879 w 6787919"/>
              <a:gd name="connsiteY3" fmla="*/ 859536 h 876681"/>
              <a:gd name="connsiteX4" fmla="*/ 879 w 6787919"/>
              <a:gd name="connsiteY4" fmla="*/ 137160 h 876681"/>
              <a:gd name="connsiteX0" fmla="*/ 879 w 6787919"/>
              <a:gd name="connsiteY0" fmla="*/ 123011 h 899108"/>
              <a:gd name="connsiteX1" fmla="*/ 6787919 w 6787919"/>
              <a:gd name="connsiteY1" fmla="*/ 22427 h 899108"/>
              <a:gd name="connsiteX2" fmla="*/ 6778775 w 6787919"/>
              <a:gd name="connsiteY2" fmla="*/ 772235 h 899108"/>
              <a:gd name="connsiteX3" fmla="*/ 879 w 6787919"/>
              <a:gd name="connsiteY3" fmla="*/ 881963 h 899108"/>
              <a:gd name="connsiteX4" fmla="*/ 879 w 6787919"/>
              <a:gd name="connsiteY4" fmla="*/ 123011 h 8991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87919" h="899108">
                <a:moveTo>
                  <a:pt x="879" y="123011"/>
                </a:moveTo>
                <a:cubicBezTo>
                  <a:pt x="2257130" y="-257989"/>
                  <a:pt x="4531668" y="403427"/>
                  <a:pt x="6787919" y="22427"/>
                </a:cubicBezTo>
                <a:lnTo>
                  <a:pt x="6778775" y="772235"/>
                </a:lnTo>
                <a:cubicBezTo>
                  <a:pt x="4522524" y="1153235"/>
                  <a:pt x="1900514" y="519251"/>
                  <a:pt x="879" y="881963"/>
                </a:cubicBezTo>
                <a:cubicBezTo>
                  <a:pt x="3927" y="738707"/>
                  <a:pt x="-2169" y="366851"/>
                  <a:pt x="879" y="123011"/>
                </a:cubicBezTo>
                <a:close/>
              </a:path>
            </a:pathLst>
          </a:custGeom>
        </p:spPr>
        <p:style>
          <a:lnRef idx="0">
            <a:schemeClr val="accent5"/>
          </a:lnRef>
          <a:fillRef idx="3">
            <a:schemeClr val="accent5"/>
          </a:fillRef>
          <a:effectRef idx="3">
            <a:schemeClr val="accent5"/>
          </a:effectRef>
          <a:fontRef idx="minor">
            <a:schemeClr val="lt1"/>
          </a:fontRef>
        </p:style>
        <p:txBody>
          <a:bodyPr rtlCol="1" anchor="ctr"/>
          <a:lstStyle/>
          <a:p>
            <a:pPr algn="ctr"/>
            <a:endParaRPr lang="ar-SY" dirty="0">
              <a:solidFill>
                <a:prstClr val="white"/>
              </a:solidFill>
            </a:endParaRPr>
          </a:p>
        </p:txBody>
      </p:sp>
      <p:sp>
        <p:nvSpPr>
          <p:cNvPr id="16" name="موجة 17"/>
          <p:cNvSpPr/>
          <p:nvPr userDrawn="1"/>
        </p:nvSpPr>
        <p:spPr>
          <a:xfrm rot="5400000">
            <a:off x="4874413" y="2301773"/>
            <a:ext cx="7676886" cy="60679"/>
          </a:xfrm>
          <a:custGeom>
            <a:avLst/>
            <a:gdLst>
              <a:gd name="connsiteX0" fmla="*/ 0 w 6768752"/>
              <a:gd name="connsiteY0" fmla="*/ 114300 h 914400"/>
              <a:gd name="connsiteX1" fmla="*/ 6768752 w 6768752"/>
              <a:gd name="connsiteY1" fmla="*/ 114300 h 914400"/>
              <a:gd name="connsiteX2" fmla="*/ 6768752 w 6768752"/>
              <a:gd name="connsiteY2" fmla="*/ 800100 h 914400"/>
              <a:gd name="connsiteX3" fmla="*/ 0 w 6768752"/>
              <a:gd name="connsiteY3" fmla="*/ 800100 h 914400"/>
              <a:gd name="connsiteX4" fmla="*/ 0 w 6768752"/>
              <a:gd name="connsiteY4" fmla="*/ 114300 h 914400"/>
              <a:gd name="connsiteX0" fmla="*/ 0 w 6768752"/>
              <a:gd name="connsiteY0" fmla="*/ 120404 h 916189"/>
              <a:gd name="connsiteX1" fmla="*/ 6768752 w 6768752"/>
              <a:gd name="connsiteY1" fmla="*/ 38108 h 916189"/>
              <a:gd name="connsiteX2" fmla="*/ 6768752 w 6768752"/>
              <a:gd name="connsiteY2" fmla="*/ 806204 h 916189"/>
              <a:gd name="connsiteX3" fmla="*/ 0 w 6768752"/>
              <a:gd name="connsiteY3" fmla="*/ 806204 h 916189"/>
              <a:gd name="connsiteX4" fmla="*/ 0 w 6768752"/>
              <a:gd name="connsiteY4" fmla="*/ 120404 h 916189"/>
              <a:gd name="connsiteX0" fmla="*/ 9144 w 6768752"/>
              <a:gd name="connsiteY0" fmla="*/ 114371 h 955876"/>
              <a:gd name="connsiteX1" fmla="*/ 6768752 w 6768752"/>
              <a:gd name="connsiteY1" fmla="*/ 77795 h 955876"/>
              <a:gd name="connsiteX2" fmla="*/ 6768752 w 6768752"/>
              <a:gd name="connsiteY2" fmla="*/ 845891 h 955876"/>
              <a:gd name="connsiteX3" fmla="*/ 0 w 6768752"/>
              <a:gd name="connsiteY3" fmla="*/ 845891 h 955876"/>
              <a:gd name="connsiteX4" fmla="*/ 9144 w 6768752"/>
              <a:gd name="connsiteY4" fmla="*/ 114371 h 955876"/>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77896"/>
              <a:gd name="connsiteY0" fmla="*/ 119144 h 962613"/>
              <a:gd name="connsiteX1" fmla="*/ 6777896 w 6777896"/>
              <a:gd name="connsiteY1" fmla="*/ 45992 h 962613"/>
              <a:gd name="connsiteX2" fmla="*/ 6768752 w 6777896"/>
              <a:gd name="connsiteY2" fmla="*/ 850664 h 962613"/>
              <a:gd name="connsiteX3" fmla="*/ 0 w 6777896"/>
              <a:gd name="connsiteY3" fmla="*/ 850664 h 962613"/>
              <a:gd name="connsiteX4" fmla="*/ 9144 w 6777896"/>
              <a:gd name="connsiteY4" fmla="*/ 119144 h 962613"/>
              <a:gd name="connsiteX0" fmla="*/ 9144 w 6777896"/>
              <a:gd name="connsiteY0" fmla="*/ 119144 h 914717"/>
              <a:gd name="connsiteX1" fmla="*/ 6777896 w 6777896"/>
              <a:gd name="connsiteY1" fmla="*/ 45992 h 914717"/>
              <a:gd name="connsiteX2" fmla="*/ 6768752 w 6777896"/>
              <a:gd name="connsiteY2" fmla="*/ 795800 h 914717"/>
              <a:gd name="connsiteX3" fmla="*/ 0 w 6777896"/>
              <a:gd name="connsiteY3" fmla="*/ 850664 h 914717"/>
              <a:gd name="connsiteX4" fmla="*/ 9144 w 6777896"/>
              <a:gd name="connsiteY4" fmla="*/ 119144 h 914717"/>
              <a:gd name="connsiteX0" fmla="*/ 18288 w 6787040"/>
              <a:gd name="connsiteY0" fmla="*/ 119144 h 922673"/>
              <a:gd name="connsiteX1" fmla="*/ 6787040 w 6787040"/>
              <a:gd name="connsiteY1" fmla="*/ 45992 h 922673"/>
              <a:gd name="connsiteX2" fmla="*/ 6777896 w 6787040"/>
              <a:gd name="connsiteY2" fmla="*/ 795800 h 922673"/>
              <a:gd name="connsiteX3" fmla="*/ 0 w 6787040"/>
              <a:gd name="connsiteY3" fmla="*/ 905528 h 922673"/>
              <a:gd name="connsiteX4" fmla="*/ 18288 w 6787040"/>
              <a:gd name="connsiteY4" fmla="*/ 119144 h 922673"/>
              <a:gd name="connsiteX0" fmla="*/ 879 w 6787919"/>
              <a:gd name="connsiteY0" fmla="*/ 137160 h 876681"/>
              <a:gd name="connsiteX1" fmla="*/ 6787919 w 6787919"/>
              <a:gd name="connsiteY1" fmla="*/ 0 h 876681"/>
              <a:gd name="connsiteX2" fmla="*/ 6778775 w 6787919"/>
              <a:gd name="connsiteY2" fmla="*/ 749808 h 876681"/>
              <a:gd name="connsiteX3" fmla="*/ 879 w 6787919"/>
              <a:gd name="connsiteY3" fmla="*/ 859536 h 876681"/>
              <a:gd name="connsiteX4" fmla="*/ 879 w 6787919"/>
              <a:gd name="connsiteY4" fmla="*/ 137160 h 876681"/>
              <a:gd name="connsiteX0" fmla="*/ 879 w 6787919"/>
              <a:gd name="connsiteY0" fmla="*/ 123011 h 899108"/>
              <a:gd name="connsiteX1" fmla="*/ 6787919 w 6787919"/>
              <a:gd name="connsiteY1" fmla="*/ 22427 h 899108"/>
              <a:gd name="connsiteX2" fmla="*/ 6778775 w 6787919"/>
              <a:gd name="connsiteY2" fmla="*/ 772235 h 899108"/>
              <a:gd name="connsiteX3" fmla="*/ 879 w 6787919"/>
              <a:gd name="connsiteY3" fmla="*/ 881963 h 899108"/>
              <a:gd name="connsiteX4" fmla="*/ 879 w 6787919"/>
              <a:gd name="connsiteY4" fmla="*/ 123011 h 8991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87919" h="899108">
                <a:moveTo>
                  <a:pt x="879" y="123011"/>
                </a:moveTo>
                <a:cubicBezTo>
                  <a:pt x="2257130" y="-257989"/>
                  <a:pt x="4531668" y="403427"/>
                  <a:pt x="6787919" y="22427"/>
                </a:cubicBezTo>
                <a:lnTo>
                  <a:pt x="6778775" y="772235"/>
                </a:lnTo>
                <a:cubicBezTo>
                  <a:pt x="4522524" y="1153235"/>
                  <a:pt x="1900514" y="519251"/>
                  <a:pt x="879" y="881963"/>
                </a:cubicBezTo>
                <a:cubicBezTo>
                  <a:pt x="3927" y="738707"/>
                  <a:pt x="-2169" y="366851"/>
                  <a:pt x="879" y="123011"/>
                </a:cubicBezTo>
                <a:close/>
              </a:path>
            </a:pathLst>
          </a:custGeom>
        </p:spPr>
        <p:style>
          <a:lnRef idx="0">
            <a:schemeClr val="accent5"/>
          </a:lnRef>
          <a:fillRef idx="3">
            <a:schemeClr val="accent5"/>
          </a:fillRef>
          <a:effectRef idx="3">
            <a:schemeClr val="accent5"/>
          </a:effectRef>
          <a:fontRef idx="minor">
            <a:schemeClr val="lt1"/>
          </a:fontRef>
        </p:style>
        <p:txBody>
          <a:bodyPr rtlCol="1" anchor="ctr"/>
          <a:lstStyle/>
          <a:p>
            <a:pPr algn="ctr"/>
            <a:endParaRPr lang="ar-SY" dirty="0">
              <a:solidFill>
                <a:prstClr val="white"/>
              </a:solidFill>
            </a:endParaRPr>
          </a:p>
        </p:txBody>
      </p:sp>
      <p:sp>
        <p:nvSpPr>
          <p:cNvPr id="17" name="موجة 17"/>
          <p:cNvSpPr/>
          <p:nvPr userDrawn="1"/>
        </p:nvSpPr>
        <p:spPr>
          <a:xfrm rot="5400000">
            <a:off x="5151042" y="2709220"/>
            <a:ext cx="7676886" cy="60679"/>
          </a:xfrm>
          <a:custGeom>
            <a:avLst/>
            <a:gdLst>
              <a:gd name="connsiteX0" fmla="*/ 0 w 6768752"/>
              <a:gd name="connsiteY0" fmla="*/ 114300 h 914400"/>
              <a:gd name="connsiteX1" fmla="*/ 6768752 w 6768752"/>
              <a:gd name="connsiteY1" fmla="*/ 114300 h 914400"/>
              <a:gd name="connsiteX2" fmla="*/ 6768752 w 6768752"/>
              <a:gd name="connsiteY2" fmla="*/ 800100 h 914400"/>
              <a:gd name="connsiteX3" fmla="*/ 0 w 6768752"/>
              <a:gd name="connsiteY3" fmla="*/ 800100 h 914400"/>
              <a:gd name="connsiteX4" fmla="*/ 0 w 6768752"/>
              <a:gd name="connsiteY4" fmla="*/ 114300 h 914400"/>
              <a:gd name="connsiteX0" fmla="*/ 0 w 6768752"/>
              <a:gd name="connsiteY0" fmla="*/ 120404 h 916189"/>
              <a:gd name="connsiteX1" fmla="*/ 6768752 w 6768752"/>
              <a:gd name="connsiteY1" fmla="*/ 38108 h 916189"/>
              <a:gd name="connsiteX2" fmla="*/ 6768752 w 6768752"/>
              <a:gd name="connsiteY2" fmla="*/ 806204 h 916189"/>
              <a:gd name="connsiteX3" fmla="*/ 0 w 6768752"/>
              <a:gd name="connsiteY3" fmla="*/ 806204 h 916189"/>
              <a:gd name="connsiteX4" fmla="*/ 0 w 6768752"/>
              <a:gd name="connsiteY4" fmla="*/ 120404 h 916189"/>
              <a:gd name="connsiteX0" fmla="*/ 9144 w 6768752"/>
              <a:gd name="connsiteY0" fmla="*/ 114371 h 955876"/>
              <a:gd name="connsiteX1" fmla="*/ 6768752 w 6768752"/>
              <a:gd name="connsiteY1" fmla="*/ 77795 h 955876"/>
              <a:gd name="connsiteX2" fmla="*/ 6768752 w 6768752"/>
              <a:gd name="connsiteY2" fmla="*/ 845891 h 955876"/>
              <a:gd name="connsiteX3" fmla="*/ 0 w 6768752"/>
              <a:gd name="connsiteY3" fmla="*/ 845891 h 955876"/>
              <a:gd name="connsiteX4" fmla="*/ 9144 w 6768752"/>
              <a:gd name="connsiteY4" fmla="*/ 114371 h 955876"/>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77896"/>
              <a:gd name="connsiteY0" fmla="*/ 119144 h 962613"/>
              <a:gd name="connsiteX1" fmla="*/ 6777896 w 6777896"/>
              <a:gd name="connsiteY1" fmla="*/ 45992 h 962613"/>
              <a:gd name="connsiteX2" fmla="*/ 6768752 w 6777896"/>
              <a:gd name="connsiteY2" fmla="*/ 850664 h 962613"/>
              <a:gd name="connsiteX3" fmla="*/ 0 w 6777896"/>
              <a:gd name="connsiteY3" fmla="*/ 850664 h 962613"/>
              <a:gd name="connsiteX4" fmla="*/ 9144 w 6777896"/>
              <a:gd name="connsiteY4" fmla="*/ 119144 h 962613"/>
              <a:gd name="connsiteX0" fmla="*/ 9144 w 6777896"/>
              <a:gd name="connsiteY0" fmla="*/ 119144 h 914717"/>
              <a:gd name="connsiteX1" fmla="*/ 6777896 w 6777896"/>
              <a:gd name="connsiteY1" fmla="*/ 45992 h 914717"/>
              <a:gd name="connsiteX2" fmla="*/ 6768752 w 6777896"/>
              <a:gd name="connsiteY2" fmla="*/ 795800 h 914717"/>
              <a:gd name="connsiteX3" fmla="*/ 0 w 6777896"/>
              <a:gd name="connsiteY3" fmla="*/ 850664 h 914717"/>
              <a:gd name="connsiteX4" fmla="*/ 9144 w 6777896"/>
              <a:gd name="connsiteY4" fmla="*/ 119144 h 914717"/>
              <a:gd name="connsiteX0" fmla="*/ 18288 w 6787040"/>
              <a:gd name="connsiteY0" fmla="*/ 119144 h 922673"/>
              <a:gd name="connsiteX1" fmla="*/ 6787040 w 6787040"/>
              <a:gd name="connsiteY1" fmla="*/ 45992 h 922673"/>
              <a:gd name="connsiteX2" fmla="*/ 6777896 w 6787040"/>
              <a:gd name="connsiteY2" fmla="*/ 795800 h 922673"/>
              <a:gd name="connsiteX3" fmla="*/ 0 w 6787040"/>
              <a:gd name="connsiteY3" fmla="*/ 905528 h 922673"/>
              <a:gd name="connsiteX4" fmla="*/ 18288 w 6787040"/>
              <a:gd name="connsiteY4" fmla="*/ 119144 h 922673"/>
              <a:gd name="connsiteX0" fmla="*/ 879 w 6787919"/>
              <a:gd name="connsiteY0" fmla="*/ 137160 h 876681"/>
              <a:gd name="connsiteX1" fmla="*/ 6787919 w 6787919"/>
              <a:gd name="connsiteY1" fmla="*/ 0 h 876681"/>
              <a:gd name="connsiteX2" fmla="*/ 6778775 w 6787919"/>
              <a:gd name="connsiteY2" fmla="*/ 749808 h 876681"/>
              <a:gd name="connsiteX3" fmla="*/ 879 w 6787919"/>
              <a:gd name="connsiteY3" fmla="*/ 859536 h 876681"/>
              <a:gd name="connsiteX4" fmla="*/ 879 w 6787919"/>
              <a:gd name="connsiteY4" fmla="*/ 137160 h 876681"/>
              <a:gd name="connsiteX0" fmla="*/ 879 w 6787919"/>
              <a:gd name="connsiteY0" fmla="*/ 123011 h 899108"/>
              <a:gd name="connsiteX1" fmla="*/ 6787919 w 6787919"/>
              <a:gd name="connsiteY1" fmla="*/ 22427 h 899108"/>
              <a:gd name="connsiteX2" fmla="*/ 6778775 w 6787919"/>
              <a:gd name="connsiteY2" fmla="*/ 772235 h 899108"/>
              <a:gd name="connsiteX3" fmla="*/ 879 w 6787919"/>
              <a:gd name="connsiteY3" fmla="*/ 881963 h 899108"/>
              <a:gd name="connsiteX4" fmla="*/ 879 w 6787919"/>
              <a:gd name="connsiteY4" fmla="*/ 123011 h 8991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87919" h="899108">
                <a:moveTo>
                  <a:pt x="879" y="123011"/>
                </a:moveTo>
                <a:cubicBezTo>
                  <a:pt x="2257130" y="-257989"/>
                  <a:pt x="4531668" y="403427"/>
                  <a:pt x="6787919" y="22427"/>
                </a:cubicBezTo>
                <a:lnTo>
                  <a:pt x="6778775" y="772235"/>
                </a:lnTo>
                <a:cubicBezTo>
                  <a:pt x="4522524" y="1153235"/>
                  <a:pt x="1900514" y="519251"/>
                  <a:pt x="879" y="881963"/>
                </a:cubicBezTo>
                <a:cubicBezTo>
                  <a:pt x="3927" y="738707"/>
                  <a:pt x="-2169" y="366851"/>
                  <a:pt x="879" y="123011"/>
                </a:cubicBezTo>
                <a:close/>
              </a:path>
            </a:pathLst>
          </a:custGeom>
        </p:spPr>
        <p:style>
          <a:lnRef idx="0">
            <a:schemeClr val="accent5"/>
          </a:lnRef>
          <a:fillRef idx="3">
            <a:schemeClr val="accent5"/>
          </a:fillRef>
          <a:effectRef idx="3">
            <a:schemeClr val="accent5"/>
          </a:effectRef>
          <a:fontRef idx="minor">
            <a:schemeClr val="lt1"/>
          </a:fontRef>
        </p:style>
        <p:txBody>
          <a:bodyPr rtlCol="1" anchor="ctr"/>
          <a:lstStyle/>
          <a:p>
            <a:pPr algn="ctr"/>
            <a:endParaRPr lang="ar-SY" dirty="0">
              <a:solidFill>
                <a:prstClr val="white"/>
              </a:solidFill>
            </a:endParaRPr>
          </a:p>
        </p:txBody>
      </p:sp>
    </p:spTree>
    <p:extLst>
      <p:ext uri="{BB962C8B-B14F-4D97-AF65-F5344CB8AC3E}">
        <p14:creationId xmlns:p14="http://schemas.microsoft.com/office/powerpoint/2010/main" xmlns="" val="13761415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a:xfrm>
            <a:off x="5148065" y="188640"/>
            <a:ext cx="2952328" cy="861436"/>
          </a:xfrm>
          <a:prstGeom prst="rect">
            <a:avLst/>
          </a:prstGeom>
        </p:spPr>
        <p:txBody>
          <a:bodyPr wrap="square">
            <a:normAutofit/>
          </a:bodyPr>
          <a:lstStyle>
            <a:lvl1pPr>
              <a:defRPr lang="ar-SY" sz="5400" b="1" cap="none" spc="0">
                <a:ln w="18000">
                  <a:solidFill>
                    <a:srgbClr val="00B050"/>
                  </a:solidFill>
                  <a:prstDash val="solid"/>
                  <a:miter lim="800000"/>
                </a:ln>
                <a:solidFill>
                  <a:schemeClr val="accent5">
                    <a:lumMod val="40000"/>
                    <a:lumOff val="60000"/>
                  </a:schemeClr>
                </a:solidFill>
                <a:effectLst>
                  <a:outerShdw blurRad="25500" dist="23000" dir="7020000" algn="tl">
                    <a:srgbClr val="000000">
                      <a:alpha val="50000"/>
                    </a:srgbClr>
                  </a:outerShdw>
                </a:effectLst>
                <a:latin typeface="+mn-lt"/>
                <a:ea typeface="+mn-ea"/>
              </a:defRPr>
            </a:lvl1pPr>
          </a:lstStyle>
          <a:p>
            <a:pPr marL="0" lvl="0"/>
            <a:r>
              <a:rPr lang="ar-SA" dirty="0" smtClean="0"/>
              <a:t>انقر لتحرير نمط العنوان الرئيسي</a:t>
            </a:r>
            <a:endParaRPr lang="ar-SY" dirty="0"/>
          </a:p>
        </p:txBody>
      </p:sp>
      <p:sp>
        <p:nvSpPr>
          <p:cNvPr id="7" name="مستطيل 6"/>
          <p:cNvSpPr/>
          <p:nvPr userDrawn="1"/>
        </p:nvSpPr>
        <p:spPr>
          <a:xfrm>
            <a:off x="7937738" y="-243408"/>
            <a:ext cx="1314782" cy="1446550"/>
          </a:xfrm>
          <a:prstGeom prst="rect">
            <a:avLst/>
          </a:prstGeom>
        </p:spPr>
        <p:txBody>
          <a:bodyPr wrap="none">
            <a:spAutoFit/>
          </a:bodyPr>
          <a:lstStyle/>
          <a:p>
            <a:r>
              <a:rPr lang="en-US" sz="8800" b="1" dirty="0">
                <a:ln w="18000">
                  <a:solidFill>
                    <a:srgbClr val="00B050"/>
                  </a:solidFill>
                  <a:prstDash val="solid"/>
                  <a:miter lim="800000"/>
                </a:ln>
                <a:gradFill flip="none" rotWithShape="1">
                  <a:gsLst>
                    <a:gs pos="0">
                      <a:srgbClr val="63891F">
                        <a:lumMod val="40000"/>
                        <a:lumOff val="60000"/>
                        <a:shade val="30000"/>
                        <a:satMod val="115000"/>
                      </a:srgbClr>
                    </a:gs>
                    <a:gs pos="50000">
                      <a:srgbClr val="63891F">
                        <a:lumMod val="40000"/>
                        <a:lumOff val="60000"/>
                        <a:shade val="67500"/>
                        <a:satMod val="115000"/>
                      </a:srgbClr>
                    </a:gs>
                    <a:gs pos="100000">
                      <a:srgbClr val="63891F">
                        <a:lumMod val="40000"/>
                        <a:lumOff val="60000"/>
                        <a:shade val="100000"/>
                        <a:satMod val="115000"/>
                      </a:srgbClr>
                    </a:gs>
                  </a:gsLst>
                  <a:lin ang="0" scaled="1"/>
                  <a:tileRect/>
                </a:gradFill>
                <a:effectLst>
                  <a:outerShdw blurRad="25500" dist="23000" dir="7020000" algn="tl">
                    <a:srgbClr val="000000">
                      <a:alpha val="50000"/>
                    </a:srgbClr>
                  </a:outerShdw>
                </a:effectLst>
                <a:latin typeface="AGA Arabesque Desktop" pitchFamily="2" charset="2"/>
              </a:rPr>
              <a:t>a</a:t>
            </a:r>
            <a:endParaRPr lang="ar-SY" sz="8800" b="1" dirty="0">
              <a:ln w="18000">
                <a:solidFill>
                  <a:srgbClr val="00B050"/>
                </a:solidFill>
                <a:prstDash val="solid"/>
                <a:miter lim="800000"/>
              </a:ln>
              <a:gradFill flip="none" rotWithShape="1">
                <a:gsLst>
                  <a:gs pos="0">
                    <a:srgbClr val="63891F">
                      <a:lumMod val="40000"/>
                      <a:lumOff val="60000"/>
                      <a:shade val="30000"/>
                      <a:satMod val="115000"/>
                    </a:srgbClr>
                  </a:gs>
                  <a:gs pos="50000">
                    <a:srgbClr val="63891F">
                      <a:lumMod val="40000"/>
                      <a:lumOff val="60000"/>
                      <a:shade val="67500"/>
                      <a:satMod val="115000"/>
                    </a:srgbClr>
                  </a:gs>
                  <a:gs pos="100000">
                    <a:srgbClr val="63891F">
                      <a:lumMod val="40000"/>
                      <a:lumOff val="60000"/>
                      <a:shade val="100000"/>
                      <a:satMod val="115000"/>
                    </a:srgbClr>
                  </a:gs>
                </a:gsLst>
                <a:lin ang="0" scaled="1"/>
                <a:tileRect/>
              </a:gradFill>
              <a:effectLst>
                <a:outerShdw blurRad="25500" dist="23000" dir="7020000" algn="tl">
                  <a:srgbClr val="000000">
                    <a:alpha val="50000"/>
                  </a:srgbClr>
                </a:outerShdw>
              </a:effectLst>
              <a:latin typeface="AGA Arabesque Desktop" pitchFamily="2" charset="2"/>
            </a:endParaRPr>
          </a:p>
        </p:txBody>
      </p:sp>
      <p:sp>
        <p:nvSpPr>
          <p:cNvPr id="8" name="موجة 17"/>
          <p:cNvSpPr/>
          <p:nvPr userDrawn="1"/>
        </p:nvSpPr>
        <p:spPr>
          <a:xfrm>
            <a:off x="-108520" y="1136074"/>
            <a:ext cx="9289032" cy="60678"/>
          </a:xfrm>
          <a:custGeom>
            <a:avLst/>
            <a:gdLst>
              <a:gd name="connsiteX0" fmla="*/ 0 w 6768752"/>
              <a:gd name="connsiteY0" fmla="*/ 114300 h 914400"/>
              <a:gd name="connsiteX1" fmla="*/ 6768752 w 6768752"/>
              <a:gd name="connsiteY1" fmla="*/ 114300 h 914400"/>
              <a:gd name="connsiteX2" fmla="*/ 6768752 w 6768752"/>
              <a:gd name="connsiteY2" fmla="*/ 800100 h 914400"/>
              <a:gd name="connsiteX3" fmla="*/ 0 w 6768752"/>
              <a:gd name="connsiteY3" fmla="*/ 800100 h 914400"/>
              <a:gd name="connsiteX4" fmla="*/ 0 w 6768752"/>
              <a:gd name="connsiteY4" fmla="*/ 114300 h 914400"/>
              <a:gd name="connsiteX0" fmla="*/ 0 w 6768752"/>
              <a:gd name="connsiteY0" fmla="*/ 120404 h 916189"/>
              <a:gd name="connsiteX1" fmla="*/ 6768752 w 6768752"/>
              <a:gd name="connsiteY1" fmla="*/ 38108 h 916189"/>
              <a:gd name="connsiteX2" fmla="*/ 6768752 w 6768752"/>
              <a:gd name="connsiteY2" fmla="*/ 806204 h 916189"/>
              <a:gd name="connsiteX3" fmla="*/ 0 w 6768752"/>
              <a:gd name="connsiteY3" fmla="*/ 806204 h 916189"/>
              <a:gd name="connsiteX4" fmla="*/ 0 w 6768752"/>
              <a:gd name="connsiteY4" fmla="*/ 120404 h 916189"/>
              <a:gd name="connsiteX0" fmla="*/ 9144 w 6768752"/>
              <a:gd name="connsiteY0" fmla="*/ 114371 h 955876"/>
              <a:gd name="connsiteX1" fmla="*/ 6768752 w 6768752"/>
              <a:gd name="connsiteY1" fmla="*/ 77795 h 955876"/>
              <a:gd name="connsiteX2" fmla="*/ 6768752 w 6768752"/>
              <a:gd name="connsiteY2" fmla="*/ 845891 h 955876"/>
              <a:gd name="connsiteX3" fmla="*/ 0 w 6768752"/>
              <a:gd name="connsiteY3" fmla="*/ 845891 h 955876"/>
              <a:gd name="connsiteX4" fmla="*/ 9144 w 6768752"/>
              <a:gd name="connsiteY4" fmla="*/ 114371 h 955876"/>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77896"/>
              <a:gd name="connsiteY0" fmla="*/ 119144 h 962613"/>
              <a:gd name="connsiteX1" fmla="*/ 6777896 w 6777896"/>
              <a:gd name="connsiteY1" fmla="*/ 45992 h 962613"/>
              <a:gd name="connsiteX2" fmla="*/ 6768752 w 6777896"/>
              <a:gd name="connsiteY2" fmla="*/ 850664 h 962613"/>
              <a:gd name="connsiteX3" fmla="*/ 0 w 6777896"/>
              <a:gd name="connsiteY3" fmla="*/ 850664 h 962613"/>
              <a:gd name="connsiteX4" fmla="*/ 9144 w 6777896"/>
              <a:gd name="connsiteY4" fmla="*/ 119144 h 962613"/>
              <a:gd name="connsiteX0" fmla="*/ 9144 w 6777896"/>
              <a:gd name="connsiteY0" fmla="*/ 119144 h 914717"/>
              <a:gd name="connsiteX1" fmla="*/ 6777896 w 6777896"/>
              <a:gd name="connsiteY1" fmla="*/ 45992 h 914717"/>
              <a:gd name="connsiteX2" fmla="*/ 6768752 w 6777896"/>
              <a:gd name="connsiteY2" fmla="*/ 795800 h 914717"/>
              <a:gd name="connsiteX3" fmla="*/ 0 w 6777896"/>
              <a:gd name="connsiteY3" fmla="*/ 850664 h 914717"/>
              <a:gd name="connsiteX4" fmla="*/ 9144 w 6777896"/>
              <a:gd name="connsiteY4" fmla="*/ 119144 h 914717"/>
              <a:gd name="connsiteX0" fmla="*/ 18288 w 6787040"/>
              <a:gd name="connsiteY0" fmla="*/ 119144 h 922673"/>
              <a:gd name="connsiteX1" fmla="*/ 6787040 w 6787040"/>
              <a:gd name="connsiteY1" fmla="*/ 45992 h 922673"/>
              <a:gd name="connsiteX2" fmla="*/ 6777896 w 6787040"/>
              <a:gd name="connsiteY2" fmla="*/ 795800 h 922673"/>
              <a:gd name="connsiteX3" fmla="*/ 0 w 6787040"/>
              <a:gd name="connsiteY3" fmla="*/ 905528 h 922673"/>
              <a:gd name="connsiteX4" fmla="*/ 18288 w 6787040"/>
              <a:gd name="connsiteY4" fmla="*/ 119144 h 922673"/>
              <a:gd name="connsiteX0" fmla="*/ 879 w 6787919"/>
              <a:gd name="connsiteY0" fmla="*/ 137160 h 876681"/>
              <a:gd name="connsiteX1" fmla="*/ 6787919 w 6787919"/>
              <a:gd name="connsiteY1" fmla="*/ 0 h 876681"/>
              <a:gd name="connsiteX2" fmla="*/ 6778775 w 6787919"/>
              <a:gd name="connsiteY2" fmla="*/ 749808 h 876681"/>
              <a:gd name="connsiteX3" fmla="*/ 879 w 6787919"/>
              <a:gd name="connsiteY3" fmla="*/ 859536 h 876681"/>
              <a:gd name="connsiteX4" fmla="*/ 879 w 6787919"/>
              <a:gd name="connsiteY4" fmla="*/ 137160 h 876681"/>
              <a:gd name="connsiteX0" fmla="*/ 879 w 6787919"/>
              <a:gd name="connsiteY0" fmla="*/ 123011 h 899108"/>
              <a:gd name="connsiteX1" fmla="*/ 6787919 w 6787919"/>
              <a:gd name="connsiteY1" fmla="*/ 22427 h 899108"/>
              <a:gd name="connsiteX2" fmla="*/ 6778775 w 6787919"/>
              <a:gd name="connsiteY2" fmla="*/ 772235 h 899108"/>
              <a:gd name="connsiteX3" fmla="*/ 879 w 6787919"/>
              <a:gd name="connsiteY3" fmla="*/ 881963 h 899108"/>
              <a:gd name="connsiteX4" fmla="*/ 879 w 6787919"/>
              <a:gd name="connsiteY4" fmla="*/ 123011 h 8991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87919" h="899108">
                <a:moveTo>
                  <a:pt x="879" y="123011"/>
                </a:moveTo>
                <a:cubicBezTo>
                  <a:pt x="2257130" y="-257989"/>
                  <a:pt x="4531668" y="403427"/>
                  <a:pt x="6787919" y="22427"/>
                </a:cubicBezTo>
                <a:lnTo>
                  <a:pt x="6778775" y="772235"/>
                </a:lnTo>
                <a:cubicBezTo>
                  <a:pt x="4522524" y="1153235"/>
                  <a:pt x="1900514" y="519251"/>
                  <a:pt x="879" y="881963"/>
                </a:cubicBezTo>
                <a:cubicBezTo>
                  <a:pt x="3927" y="738707"/>
                  <a:pt x="-2169" y="366851"/>
                  <a:pt x="879" y="123011"/>
                </a:cubicBezTo>
                <a:close/>
              </a:path>
            </a:pathLst>
          </a:custGeom>
        </p:spPr>
        <p:style>
          <a:lnRef idx="0">
            <a:schemeClr val="accent5"/>
          </a:lnRef>
          <a:fillRef idx="3">
            <a:schemeClr val="accent5"/>
          </a:fillRef>
          <a:effectRef idx="3">
            <a:schemeClr val="accent5"/>
          </a:effectRef>
          <a:fontRef idx="minor">
            <a:schemeClr val="lt1"/>
          </a:fontRef>
        </p:style>
        <p:txBody>
          <a:bodyPr rtlCol="1" anchor="ctr"/>
          <a:lstStyle/>
          <a:p>
            <a:pPr algn="ctr"/>
            <a:endParaRPr lang="ar-SY" dirty="0">
              <a:solidFill>
                <a:prstClr val="white"/>
              </a:solidFill>
            </a:endParaRPr>
          </a:p>
        </p:txBody>
      </p:sp>
      <p:sp>
        <p:nvSpPr>
          <p:cNvPr id="6" name="عنصر نائب للمحتوى 2"/>
          <p:cNvSpPr>
            <a:spLocks noGrp="1"/>
          </p:cNvSpPr>
          <p:nvPr>
            <p:ph idx="1"/>
          </p:nvPr>
        </p:nvSpPr>
        <p:spPr>
          <a:xfrm>
            <a:off x="457200" y="1600201"/>
            <a:ext cx="8229600" cy="4525963"/>
          </a:xfrm>
          <a:prstGeom prst="rect">
            <a:avLst/>
          </a:prstGeom>
          <a:noFill/>
          <a:effectLst>
            <a:softEdge rad="31750"/>
          </a:effectLst>
        </p:spPr>
        <p:txBody>
          <a:bodyPr vert="horz" lIns="91440" tIns="45720" rIns="91440" bIns="45720" rtlCol="0">
            <a:normAutofit fontScale="92500" lnSpcReduction="20000"/>
            <a:scene3d>
              <a:camera prst="orthographicFront"/>
              <a:lightRig rig="flat" dir="tl">
                <a:rot lat="0" lon="0" rev="6600000"/>
              </a:lightRig>
            </a:scene3d>
            <a:sp3d extrusionH="25400" contourW="8890">
              <a:contourClr>
                <a:schemeClr val="accent2">
                  <a:shade val="75000"/>
                </a:schemeClr>
              </a:contourClr>
            </a:sp3d>
          </a:bodyPr>
          <a:lstStyle>
            <a:lvl1pPr marL="0" indent="0" algn="justLow">
              <a:lnSpc>
                <a:spcPct val="134000"/>
              </a:lnSpc>
              <a:buFont typeface="Arial" pitchFamily="34" charset="0"/>
              <a:buNone/>
              <a:defRPr lang="ar-SA" sz="5400" baseline="0" smtClean="0">
                <a:ln w="11430">
                  <a:noFill/>
                </a:ln>
                <a:solidFill>
                  <a:schemeClr val="accent6">
                    <a:lumMod val="50000"/>
                  </a:schemeClr>
                </a:solidFill>
                <a:latin typeface="Traditional Arabic" pitchFamily="18" charset="-78"/>
                <a:ea typeface="+mj-ea"/>
                <a:cs typeface="Traditional Arabic" pitchFamily="18" charset="-78"/>
              </a:defRPr>
            </a:lvl1pPr>
            <a:lvl2pPr marL="457200" indent="0" algn="r" rtl="1">
              <a:lnSpc>
                <a:spcPct val="134000"/>
              </a:lnSpc>
              <a:buFontTx/>
              <a:buNone/>
              <a:defRPr lang="ar-SA" sz="7100" smtClean="0">
                <a:solidFill>
                  <a:schemeClr val="accent6">
                    <a:lumMod val="50000"/>
                  </a:schemeClr>
                </a:solidFill>
                <a:latin typeface="Andalus" pitchFamily="18" charset="-78"/>
                <a:ea typeface="+mj-ea"/>
                <a:cs typeface="Andalus" pitchFamily="18" charset="-78"/>
              </a:defRPr>
            </a:lvl2pPr>
            <a:lvl3pPr marL="914400" indent="0" algn="justLow">
              <a:lnSpc>
                <a:spcPct val="134000"/>
              </a:lnSpc>
              <a:buNone/>
              <a:defRPr lang="ar-SA" sz="5200" b="1" kern="1200" dirty="0" smtClean="0">
                <a:solidFill>
                  <a:schemeClr val="tx1"/>
                </a:solidFill>
                <a:latin typeface="+mj-lt"/>
                <a:ea typeface="+mj-ea"/>
                <a:cs typeface="DecoType Naskh Variants" pitchFamily="2" charset="-78"/>
              </a:defRPr>
            </a:lvl3pPr>
            <a:lvl4pPr marL="1371600" indent="0" algn="justLow">
              <a:lnSpc>
                <a:spcPct val="134000"/>
              </a:lnSpc>
              <a:buNone/>
              <a:defRPr lang="ar-SA" sz="4300" smtClean="0">
                <a:solidFill>
                  <a:schemeClr val="accent6">
                    <a:lumMod val="50000"/>
                  </a:schemeClr>
                </a:solidFill>
                <a:latin typeface="+mj-lt"/>
                <a:ea typeface="+mj-ea"/>
                <a:cs typeface="+mj-cs"/>
              </a:defRPr>
            </a:lvl4pPr>
            <a:lvl5pPr marL="1828800" indent="0" algn="justLow">
              <a:lnSpc>
                <a:spcPct val="134000"/>
              </a:lnSpc>
              <a:buNone/>
              <a:defRPr lang="ar-SY" sz="4300">
                <a:solidFill>
                  <a:schemeClr val="accent6">
                    <a:lumMod val="50000"/>
                  </a:schemeClr>
                </a:solidFill>
                <a:latin typeface="+mj-lt"/>
                <a:ea typeface="+mj-ea"/>
                <a:cs typeface="+mj-cs"/>
              </a:defRPr>
            </a:lvl5pPr>
          </a:lstStyle>
          <a:p>
            <a:pPr lvl="0" algn="just">
              <a:lnSpc>
                <a:spcPct val="150000"/>
              </a:lnSpc>
            </a:pPr>
            <a:r>
              <a:rPr lang="ar-SA" dirty="0" smtClean="0"/>
              <a:t>انقر لتحرير أنماط النص الرئيسي</a:t>
            </a:r>
          </a:p>
          <a:p>
            <a:pPr lvl="1">
              <a:buFont typeface="Courier New" pitchFamily="49" charset="0"/>
              <a:buChar char="o"/>
            </a:pPr>
            <a:r>
              <a:rPr lang="ar-SA" dirty="0" smtClean="0"/>
              <a:t>المستوى الثاني</a:t>
            </a:r>
          </a:p>
          <a:p>
            <a:pPr marL="0" lvl="2" indent="0" algn="ctr" defTabSz="914400" rtl="1" eaLnBrk="1" latinLnBrk="0" hangingPunct="1">
              <a:lnSpc>
                <a:spcPct val="100000"/>
              </a:lnSpc>
              <a:spcBef>
                <a:spcPct val="20000"/>
              </a:spcBef>
              <a:buFont typeface="Arial" pitchFamily="34" charset="0"/>
              <a:buNone/>
            </a:pPr>
            <a:r>
              <a:rPr lang="ar-SA" dirty="0" smtClean="0"/>
              <a:t>المستوى الثالث</a:t>
            </a:r>
          </a:p>
          <a:p>
            <a:pPr lvl="3">
              <a:buFont typeface="Courier New" pitchFamily="49" charset="0"/>
              <a:buChar char="o"/>
            </a:pPr>
            <a:r>
              <a:rPr lang="ar-SA" dirty="0" smtClean="0"/>
              <a:t>المستوى الرابع</a:t>
            </a:r>
          </a:p>
          <a:p>
            <a:pPr lvl="4">
              <a:buChar char="•"/>
            </a:pPr>
            <a:r>
              <a:rPr lang="ar-SA" dirty="0" smtClean="0"/>
              <a:t>المستوى الخامس</a:t>
            </a:r>
            <a:endParaRPr lang="ar-SY" dirty="0"/>
          </a:p>
        </p:txBody>
      </p:sp>
    </p:spTree>
    <p:extLst>
      <p:ext uri="{BB962C8B-B14F-4D97-AF65-F5344CB8AC3E}">
        <p14:creationId xmlns:p14="http://schemas.microsoft.com/office/powerpoint/2010/main" xmlns="" val="3140073881"/>
      </p:ext>
    </p:extLst>
  </p:cSld>
  <p:clrMapOvr>
    <a:masterClrMapping/>
  </p:clrMapOvr>
  <p:transition spd="slow">
    <p:wipe/>
  </p:transition>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عنوان ومحتوى وصورة">
    <p:spTree>
      <p:nvGrpSpPr>
        <p:cNvPr id="1" name=""/>
        <p:cNvGrpSpPr/>
        <p:nvPr/>
      </p:nvGrpSpPr>
      <p:grpSpPr>
        <a:xfrm>
          <a:off x="0" y="0"/>
          <a:ext cx="0" cy="0"/>
          <a:chOff x="0" y="0"/>
          <a:chExt cx="0" cy="0"/>
        </a:xfrm>
      </p:grpSpPr>
      <p:sp>
        <p:nvSpPr>
          <p:cNvPr id="5" name="عنصر نائب للصورة 4"/>
          <p:cNvSpPr>
            <a:spLocks noGrp="1" noChangeAspect="1"/>
          </p:cNvSpPr>
          <p:nvPr>
            <p:ph type="pic" sz="quarter" idx="10"/>
          </p:nvPr>
        </p:nvSpPr>
        <p:spPr>
          <a:xfrm>
            <a:off x="755576" y="1844825"/>
            <a:ext cx="4176464" cy="295232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txBody>
          <a:bodyPr/>
          <a:lstStyle/>
          <a:p>
            <a:endParaRPr lang="ar-SY" dirty="0"/>
          </a:p>
        </p:txBody>
      </p:sp>
      <p:sp>
        <p:nvSpPr>
          <p:cNvPr id="9" name="عنصر نائب للمحتوى 2"/>
          <p:cNvSpPr>
            <a:spLocks noGrp="1"/>
          </p:cNvSpPr>
          <p:nvPr>
            <p:ph idx="1"/>
          </p:nvPr>
        </p:nvSpPr>
        <p:spPr>
          <a:xfrm>
            <a:off x="5004048" y="1600201"/>
            <a:ext cx="3682752" cy="4525963"/>
          </a:xfrm>
          <a:prstGeom prst="rect">
            <a:avLst/>
          </a:prstGeom>
          <a:noFill/>
          <a:effectLst>
            <a:softEdge rad="31750"/>
          </a:effectLst>
        </p:spPr>
        <p:txBody>
          <a:bodyPr vert="horz" lIns="91440" tIns="45720" rIns="91440" bIns="45720" rtlCol="0">
            <a:normAutofit fontScale="92500" lnSpcReduction="20000"/>
            <a:scene3d>
              <a:camera prst="orthographicFront"/>
              <a:lightRig rig="flat" dir="tl">
                <a:rot lat="0" lon="0" rev="6600000"/>
              </a:lightRig>
            </a:scene3d>
            <a:sp3d extrusionH="25400" contourW="8890">
              <a:contourClr>
                <a:schemeClr val="accent2">
                  <a:shade val="75000"/>
                </a:schemeClr>
              </a:contourClr>
            </a:sp3d>
          </a:bodyPr>
          <a:lstStyle>
            <a:lvl1pPr marL="0" indent="0" algn="justLow">
              <a:buFont typeface="Arial" pitchFamily="34" charset="0"/>
              <a:buNone/>
              <a:defRPr lang="ar-SA" sz="5400" baseline="0" smtClean="0">
                <a:ln w="11430">
                  <a:noFill/>
                </a:ln>
                <a:solidFill>
                  <a:schemeClr val="accent6">
                    <a:lumMod val="50000"/>
                  </a:schemeClr>
                </a:solidFill>
                <a:latin typeface="Traditional Arabic" pitchFamily="18" charset="-78"/>
                <a:ea typeface="+mj-ea"/>
                <a:cs typeface="Traditional Arabic" pitchFamily="18" charset="-78"/>
              </a:defRPr>
            </a:lvl1pPr>
            <a:lvl2pPr marL="457200" indent="0" algn="r" rtl="1">
              <a:buFontTx/>
              <a:buNone/>
              <a:defRPr lang="ar-SA" sz="7100" smtClean="0">
                <a:solidFill>
                  <a:schemeClr val="accent6">
                    <a:lumMod val="50000"/>
                  </a:schemeClr>
                </a:solidFill>
                <a:latin typeface="Andalus" pitchFamily="18" charset="-78"/>
                <a:ea typeface="+mj-ea"/>
                <a:cs typeface="Andalus" pitchFamily="18" charset="-78"/>
              </a:defRPr>
            </a:lvl2pPr>
            <a:lvl3pPr marL="914400" indent="0" algn="justLow">
              <a:buNone/>
              <a:defRPr lang="ar-SA" sz="4300" smtClean="0">
                <a:solidFill>
                  <a:schemeClr val="accent6">
                    <a:lumMod val="50000"/>
                  </a:schemeClr>
                </a:solidFill>
                <a:latin typeface="+mj-lt"/>
                <a:ea typeface="+mj-ea"/>
                <a:cs typeface="+mj-cs"/>
              </a:defRPr>
            </a:lvl3pPr>
            <a:lvl4pPr marL="1371600" indent="0" algn="justLow">
              <a:buNone/>
              <a:defRPr lang="ar-SA" sz="4300" smtClean="0">
                <a:solidFill>
                  <a:schemeClr val="accent6">
                    <a:lumMod val="50000"/>
                  </a:schemeClr>
                </a:solidFill>
                <a:latin typeface="+mj-lt"/>
                <a:ea typeface="+mj-ea"/>
                <a:cs typeface="+mj-cs"/>
              </a:defRPr>
            </a:lvl4pPr>
            <a:lvl5pPr marL="1828800" indent="0" algn="justLow">
              <a:buNone/>
              <a:defRPr lang="ar-SY" sz="4300">
                <a:solidFill>
                  <a:schemeClr val="accent6">
                    <a:lumMod val="50000"/>
                  </a:schemeClr>
                </a:solidFill>
                <a:latin typeface="+mj-lt"/>
                <a:ea typeface="+mj-ea"/>
                <a:cs typeface="+mj-cs"/>
              </a:defRPr>
            </a:lvl5pPr>
          </a:lstStyle>
          <a:p>
            <a:pPr lvl="0" algn="just">
              <a:lnSpc>
                <a:spcPct val="150000"/>
              </a:lnSpc>
            </a:pPr>
            <a:r>
              <a:rPr lang="ar-SA" dirty="0" smtClean="0"/>
              <a:t>انقر لتحرير أنماط النص الرئيسي</a:t>
            </a:r>
          </a:p>
          <a:p>
            <a:pPr lvl="1">
              <a:buFont typeface="Courier New" pitchFamily="49" charset="0"/>
              <a:buChar char="o"/>
            </a:pPr>
            <a:r>
              <a:rPr lang="ar-SA" dirty="0" smtClean="0"/>
              <a:t>المستوى الثاني</a:t>
            </a:r>
          </a:p>
          <a:p>
            <a:pPr lvl="2"/>
            <a:r>
              <a:rPr lang="ar-SA" dirty="0" smtClean="0"/>
              <a:t>المستوى الثالث</a:t>
            </a:r>
          </a:p>
          <a:p>
            <a:pPr lvl="3">
              <a:buFont typeface="Courier New" pitchFamily="49" charset="0"/>
              <a:buChar char="o"/>
            </a:pPr>
            <a:r>
              <a:rPr lang="ar-SA" dirty="0" smtClean="0"/>
              <a:t>المستوى الرابع</a:t>
            </a:r>
          </a:p>
          <a:p>
            <a:pPr lvl="4">
              <a:buChar char="•"/>
            </a:pPr>
            <a:r>
              <a:rPr lang="ar-SA" dirty="0" smtClean="0"/>
              <a:t>المستوى الخامس</a:t>
            </a:r>
            <a:endParaRPr lang="ar-SY" dirty="0"/>
          </a:p>
        </p:txBody>
      </p:sp>
      <p:sp>
        <p:nvSpPr>
          <p:cNvPr id="7" name="عنوان 1"/>
          <p:cNvSpPr>
            <a:spLocks noGrp="1"/>
          </p:cNvSpPr>
          <p:nvPr>
            <p:ph type="title"/>
          </p:nvPr>
        </p:nvSpPr>
        <p:spPr>
          <a:xfrm>
            <a:off x="5148065" y="188640"/>
            <a:ext cx="2952328" cy="861436"/>
          </a:xfrm>
          <a:prstGeom prst="rect">
            <a:avLst/>
          </a:prstGeom>
        </p:spPr>
        <p:txBody>
          <a:bodyPr wrap="square">
            <a:normAutofit/>
          </a:bodyPr>
          <a:lstStyle>
            <a:lvl1pPr>
              <a:defRPr lang="ar-SY" sz="5400" b="1" cap="none" spc="0">
                <a:ln w="18000">
                  <a:solidFill>
                    <a:srgbClr val="00B050"/>
                  </a:solidFill>
                  <a:prstDash val="solid"/>
                  <a:miter lim="800000"/>
                </a:ln>
                <a:solidFill>
                  <a:schemeClr val="accent5">
                    <a:lumMod val="40000"/>
                    <a:lumOff val="60000"/>
                  </a:schemeClr>
                </a:solidFill>
                <a:effectLst>
                  <a:outerShdw blurRad="25500" dist="23000" dir="7020000" algn="tl">
                    <a:srgbClr val="000000">
                      <a:alpha val="50000"/>
                    </a:srgbClr>
                  </a:outerShdw>
                </a:effectLst>
                <a:latin typeface="+mn-lt"/>
                <a:ea typeface="+mn-ea"/>
              </a:defRPr>
            </a:lvl1pPr>
          </a:lstStyle>
          <a:p>
            <a:pPr marL="0" lvl="0"/>
            <a:r>
              <a:rPr lang="ar-SA" dirty="0" smtClean="0"/>
              <a:t>انقر لتحرير نمط العنوان الرئيسي</a:t>
            </a:r>
            <a:endParaRPr lang="ar-SY" dirty="0"/>
          </a:p>
        </p:txBody>
      </p:sp>
      <p:sp>
        <p:nvSpPr>
          <p:cNvPr id="8" name="مستطيل 7"/>
          <p:cNvSpPr/>
          <p:nvPr userDrawn="1"/>
        </p:nvSpPr>
        <p:spPr>
          <a:xfrm>
            <a:off x="7937738" y="-243408"/>
            <a:ext cx="1314782" cy="1446550"/>
          </a:xfrm>
          <a:prstGeom prst="rect">
            <a:avLst/>
          </a:prstGeom>
        </p:spPr>
        <p:txBody>
          <a:bodyPr wrap="none">
            <a:spAutoFit/>
          </a:bodyPr>
          <a:lstStyle/>
          <a:p>
            <a:r>
              <a:rPr lang="en-US" sz="8800" b="1" dirty="0">
                <a:ln w="18000">
                  <a:solidFill>
                    <a:srgbClr val="00B050"/>
                  </a:solidFill>
                  <a:prstDash val="solid"/>
                  <a:miter lim="800000"/>
                </a:ln>
                <a:gradFill flip="none" rotWithShape="1">
                  <a:gsLst>
                    <a:gs pos="0">
                      <a:srgbClr val="63891F">
                        <a:lumMod val="40000"/>
                        <a:lumOff val="60000"/>
                        <a:shade val="30000"/>
                        <a:satMod val="115000"/>
                      </a:srgbClr>
                    </a:gs>
                    <a:gs pos="50000">
                      <a:srgbClr val="63891F">
                        <a:lumMod val="40000"/>
                        <a:lumOff val="60000"/>
                        <a:shade val="67500"/>
                        <a:satMod val="115000"/>
                      </a:srgbClr>
                    </a:gs>
                    <a:gs pos="100000">
                      <a:srgbClr val="63891F">
                        <a:lumMod val="40000"/>
                        <a:lumOff val="60000"/>
                        <a:shade val="100000"/>
                        <a:satMod val="115000"/>
                      </a:srgbClr>
                    </a:gs>
                  </a:gsLst>
                  <a:lin ang="0" scaled="1"/>
                  <a:tileRect/>
                </a:gradFill>
                <a:effectLst>
                  <a:outerShdw blurRad="25500" dist="23000" dir="7020000" algn="tl">
                    <a:srgbClr val="000000">
                      <a:alpha val="50000"/>
                    </a:srgbClr>
                  </a:outerShdw>
                </a:effectLst>
                <a:latin typeface="AGA Arabesque Desktop" pitchFamily="2" charset="2"/>
              </a:rPr>
              <a:t>a</a:t>
            </a:r>
            <a:endParaRPr lang="ar-SY" sz="8800" b="1" dirty="0">
              <a:ln w="18000">
                <a:solidFill>
                  <a:srgbClr val="00B050"/>
                </a:solidFill>
                <a:prstDash val="solid"/>
                <a:miter lim="800000"/>
              </a:ln>
              <a:gradFill flip="none" rotWithShape="1">
                <a:gsLst>
                  <a:gs pos="0">
                    <a:srgbClr val="63891F">
                      <a:lumMod val="40000"/>
                      <a:lumOff val="60000"/>
                      <a:shade val="30000"/>
                      <a:satMod val="115000"/>
                    </a:srgbClr>
                  </a:gs>
                  <a:gs pos="50000">
                    <a:srgbClr val="63891F">
                      <a:lumMod val="40000"/>
                      <a:lumOff val="60000"/>
                      <a:shade val="67500"/>
                      <a:satMod val="115000"/>
                    </a:srgbClr>
                  </a:gs>
                  <a:gs pos="100000">
                    <a:srgbClr val="63891F">
                      <a:lumMod val="40000"/>
                      <a:lumOff val="60000"/>
                      <a:shade val="100000"/>
                      <a:satMod val="115000"/>
                    </a:srgbClr>
                  </a:gs>
                </a:gsLst>
                <a:lin ang="0" scaled="1"/>
                <a:tileRect/>
              </a:gradFill>
              <a:effectLst>
                <a:outerShdw blurRad="25500" dist="23000" dir="7020000" algn="tl">
                  <a:srgbClr val="000000">
                    <a:alpha val="50000"/>
                  </a:srgbClr>
                </a:outerShdw>
              </a:effectLst>
              <a:latin typeface="AGA Arabesque Desktop" pitchFamily="2" charset="2"/>
            </a:endParaRPr>
          </a:p>
        </p:txBody>
      </p:sp>
      <p:sp>
        <p:nvSpPr>
          <p:cNvPr id="13" name="موجة 17"/>
          <p:cNvSpPr/>
          <p:nvPr userDrawn="1"/>
        </p:nvSpPr>
        <p:spPr>
          <a:xfrm>
            <a:off x="-108520" y="1136074"/>
            <a:ext cx="9289032" cy="60678"/>
          </a:xfrm>
          <a:custGeom>
            <a:avLst/>
            <a:gdLst>
              <a:gd name="connsiteX0" fmla="*/ 0 w 6768752"/>
              <a:gd name="connsiteY0" fmla="*/ 114300 h 914400"/>
              <a:gd name="connsiteX1" fmla="*/ 6768752 w 6768752"/>
              <a:gd name="connsiteY1" fmla="*/ 114300 h 914400"/>
              <a:gd name="connsiteX2" fmla="*/ 6768752 w 6768752"/>
              <a:gd name="connsiteY2" fmla="*/ 800100 h 914400"/>
              <a:gd name="connsiteX3" fmla="*/ 0 w 6768752"/>
              <a:gd name="connsiteY3" fmla="*/ 800100 h 914400"/>
              <a:gd name="connsiteX4" fmla="*/ 0 w 6768752"/>
              <a:gd name="connsiteY4" fmla="*/ 114300 h 914400"/>
              <a:gd name="connsiteX0" fmla="*/ 0 w 6768752"/>
              <a:gd name="connsiteY0" fmla="*/ 120404 h 916189"/>
              <a:gd name="connsiteX1" fmla="*/ 6768752 w 6768752"/>
              <a:gd name="connsiteY1" fmla="*/ 38108 h 916189"/>
              <a:gd name="connsiteX2" fmla="*/ 6768752 w 6768752"/>
              <a:gd name="connsiteY2" fmla="*/ 806204 h 916189"/>
              <a:gd name="connsiteX3" fmla="*/ 0 w 6768752"/>
              <a:gd name="connsiteY3" fmla="*/ 806204 h 916189"/>
              <a:gd name="connsiteX4" fmla="*/ 0 w 6768752"/>
              <a:gd name="connsiteY4" fmla="*/ 120404 h 916189"/>
              <a:gd name="connsiteX0" fmla="*/ 9144 w 6768752"/>
              <a:gd name="connsiteY0" fmla="*/ 114371 h 955876"/>
              <a:gd name="connsiteX1" fmla="*/ 6768752 w 6768752"/>
              <a:gd name="connsiteY1" fmla="*/ 77795 h 955876"/>
              <a:gd name="connsiteX2" fmla="*/ 6768752 w 6768752"/>
              <a:gd name="connsiteY2" fmla="*/ 845891 h 955876"/>
              <a:gd name="connsiteX3" fmla="*/ 0 w 6768752"/>
              <a:gd name="connsiteY3" fmla="*/ 845891 h 955876"/>
              <a:gd name="connsiteX4" fmla="*/ 9144 w 6768752"/>
              <a:gd name="connsiteY4" fmla="*/ 114371 h 955876"/>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77896"/>
              <a:gd name="connsiteY0" fmla="*/ 119144 h 962613"/>
              <a:gd name="connsiteX1" fmla="*/ 6777896 w 6777896"/>
              <a:gd name="connsiteY1" fmla="*/ 45992 h 962613"/>
              <a:gd name="connsiteX2" fmla="*/ 6768752 w 6777896"/>
              <a:gd name="connsiteY2" fmla="*/ 850664 h 962613"/>
              <a:gd name="connsiteX3" fmla="*/ 0 w 6777896"/>
              <a:gd name="connsiteY3" fmla="*/ 850664 h 962613"/>
              <a:gd name="connsiteX4" fmla="*/ 9144 w 6777896"/>
              <a:gd name="connsiteY4" fmla="*/ 119144 h 962613"/>
              <a:gd name="connsiteX0" fmla="*/ 9144 w 6777896"/>
              <a:gd name="connsiteY0" fmla="*/ 119144 h 914717"/>
              <a:gd name="connsiteX1" fmla="*/ 6777896 w 6777896"/>
              <a:gd name="connsiteY1" fmla="*/ 45992 h 914717"/>
              <a:gd name="connsiteX2" fmla="*/ 6768752 w 6777896"/>
              <a:gd name="connsiteY2" fmla="*/ 795800 h 914717"/>
              <a:gd name="connsiteX3" fmla="*/ 0 w 6777896"/>
              <a:gd name="connsiteY3" fmla="*/ 850664 h 914717"/>
              <a:gd name="connsiteX4" fmla="*/ 9144 w 6777896"/>
              <a:gd name="connsiteY4" fmla="*/ 119144 h 914717"/>
              <a:gd name="connsiteX0" fmla="*/ 18288 w 6787040"/>
              <a:gd name="connsiteY0" fmla="*/ 119144 h 922673"/>
              <a:gd name="connsiteX1" fmla="*/ 6787040 w 6787040"/>
              <a:gd name="connsiteY1" fmla="*/ 45992 h 922673"/>
              <a:gd name="connsiteX2" fmla="*/ 6777896 w 6787040"/>
              <a:gd name="connsiteY2" fmla="*/ 795800 h 922673"/>
              <a:gd name="connsiteX3" fmla="*/ 0 w 6787040"/>
              <a:gd name="connsiteY3" fmla="*/ 905528 h 922673"/>
              <a:gd name="connsiteX4" fmla="*/ 18288 w 6787040"/>
              <a:gd name="connsiteY4" fmla="*/ 119144 h 922673"/>
              <a:gd name="connsiteX0" fmla="*/ 879 w 6787919"/>
              <a:gd name="connsiteY0" fmla="*/ 137160 h 876681"/>
              <a:gd name="connsiteX1" fmla="*/ 6787919 w 6787919"/>
              <a:gd name="connsiteY1" fmla="*/ 0 h 876681"/>
              <a:gd name="connsiteX2" fmla="*/ 6778775 w 6787919"/>
              <a:gd name="connsiteY2" fmla="*/ 749808 h 876681"/>
              <a:gd name="connsiteX3" fmla="*/ 879 w 6787919"/>
              <a:gd name="connsiteY3" fmla="*/ 859536 h 876681"/>
              <a:gd name="connsiteX4" fmla="*/ 879 w 6787919"/>
              <a:gd name="connsiteY4" fmla="*/ 137160 h 876681"/>
              <a:gd name="connsiteX0" fmla="*/ 879 w 6787919"/>
              <a:gd name="connsiteY0" fmla="*/ 123011 h 899108"/>
              <a:gd name="connsiteX1" fmla="*/ 6787919 w 6787919"/>
              <a:gd name="connsiteY1" fmla="*/ 22427 h 899108"/>
              <a:gd name="connsiteX2" fmla="*/ 6778775 w 6787919"/>
              <a:gd name="connsiteY2" fmla="*/ 772235 h 899108"/>
              <a:gd name="connsiteX3" fmla="*/ 879 w 6787919"/>
              <a:gd name="connsiteY3" fmla="*/ 881963 h 899108"/>
              <a:gd name="connsiteX4" fmla="*/ 879 w 6787919"/>
              <a:gd name="connsiteY4" fmla="*/ 123011 h 8991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87919" h="899108">
                <a:moveTo>
                  <a:pt x="879" y="123011"/>
                </a:moveTo>
                <a:cubicBezTo>
                  <a:pt x="2257130" y="-257989"/>
                  <a:pt x="4531668" y="403427"/>
                  <a:pt x="6787919" y="22427"/>
                </a:cubicBezTo>
                <a:lnTo>
                  <a:pt x="6778775" y="772235"/>
                </a:lnTo>
                <a:cubicBezTo>
                  <a:pt x="4522524" y="1153235"/>
                  <a:pt x="1900514" y="519251"/>
                  <a:pt x="879" y="881963"/>
                </a:cubicBezTo>
                <a:cubicBezTo>
                  <a:pt x="3927" y="738707"/>
                  <a:pt x="-2169" y="366851"/>
                  <a:pt x="879" y="123011"/>
                </a:cubicBezTo>
                <a:close/>
              </a:path>
            </a:pathLst>
          </a:custGeom>
        </p:spPr>
        <p:style>
          <a:lnRef idx="0">
            <a:schemeClr val="accent5"/>
          </a:lnRef>
          <a:fillRef idx="3">
            <a:schemeClr val="accent5"/>
          </a:fillRef>
          <a:effectRef idx="3">
            <a:schemeClr val="accent5"/>
          </a:effectRef>
          <a:fontRef idx="minor">
            <a:schemeClr val="lt1"/>
          </a:fontRef>
        </p:style>
        <p:txBody>
          <a:bodyPr rtlCol="1" anchor="ctr"/>
          <a:lstStyle/>
          <a:p>
            <a:pPr algn="ctr"/>
            <a:endParaRPr lang="ar-SY" dirty="0">
              <a:solidFill>
                <a:prstClr val="white"/>
              </a:solidFill>
            </a:endParaRPr>
          </a:p>
        </p:txBody>
      </p:sp>
    </p:spTree>
    <p:extLst>
      <p:ext uri="{BB962C8B-B14F-4D97-AF65-F5344CB8AC3E}">
        <p14:creationId xmlns:p14="http://schemas.microsoft.com/office/powerpoint/2010/main" xmlns="" val="2880958645"/>
      </p:ext>
    </p:extLst>
  </p:cSld>
  <p:clrMapOvr>
    <a:masterClrMapping/>
  </p:clrMapOvr>
  <p:transition spd="slow">
    <p:wipe/>
  </p:transition>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_شريحة عنوان">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999817275"/>
      </p:ext>
    </p:extLst>
  </p:cSld>
  <p:clrMapOvr>
    <a:masterClrMapping/>
  </p:clrMapOvr>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_شريحة عنوان">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07504" y="1124745"/>
            <a:ext cx="8568952" cy="5256584"/>
          </a:xfrm>
          <a:prstGeom prst="rect">
            <a:avLst/>
          </a:prstGeo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en-US" dirty="0"/>
          </a:p>
        </p:txBody>
      </p:sp>
    </p:spTree>
    <p:extLst>
      <p:ext uri="{BB962C8B-B14F-4D97-AF65-F5344CB8AC3E}">
        <p14:creationId xmlns:p14="http://schemas.microsoft.com/office/powerpoint/2010/main" xmlns="" val="340125002"/>
      </p:ext>
    </p:extLst>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cSld name="1_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685800" y="2130426"/>
            <a:ext cx="7772400" cy="1470025"/>
          </a:xfrm>
          <a:prstGeom prst="rect">
            <a:avLst/>
          </a:prstGeom>
        </p:spPr>
        <p:txBody>
          <a:bodyPr/>
          <a:lstStyle/>
          <a:p>
            <a:r>
              <a:rPr lang="ar-SA" smtClean="0"/>
              <a:t>انقر لتحرير نمط العنوان الرئيسي</a:t>
            </a:r>
            <a:endParaRPr lang="ar-SY"/>
          </a:p>
        </p:txBody>
      </p:sp>
      <p:sp>
        <p:nvSpPr>
          <p:cNvPr id="3" name="عنوان فرعي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ar-SY"/>
          </a:p>
        </p:txBody>
      </p:sp>
      <p:sp>
        <p:nvSpPr>
          <p:cNvPr id="4" name="عنصر نائب للتاريخ 3"/>
          <p:cNvSpPr>
            <a:spLocks noGrp="1"/>
          </p:cNvSpPr>
          <p:nvPr>
            <p:ph type="dt" sz="half" idx="10"/>
          </p:nvPr>
        </p:nvSpPr>
        <p:spPr>
          <a:xfrm>
            <a:off x="6553200" y="6356351"/>
            <a:ext cx="2133600" cy="365125"/>
          </a:xfrm>
          <a:prstGeom prst="rect">
            <a:avLst/>
          </a:prstGeom>
        </p:spPr>
        <p:txBody>
          <a:bodyPr/>
          <a:lstStyle/>
          <a:p>
            <a:fld id="{52D100F2-62BF-499E-9F71-9E045ABEFBF2}" type="datetimeFigureOut">
              <a:rPr lang="ar-SY" smtClean="0">
                <a:solidFill>
                  <a:prstClr val="black"/>
                </a:solidFill>
              </a:rPr>
              <a:pPr/>
              <a:t>27/11/1432</a:t>
            </a:fld>
            <a:endParaRPr lang="ar-SY">
              <a:solidFill>
                <a:prstClr val="black"/>
              </a:solidFill>
            </a:endParaRPr>
          </a:p>
        </p:txBody>
      </p:sp>
      <p:sp>
        <p:nvSpPr>
          <p:cNvPr id="5" name="عنصر نائب للتذييل 4"/>
          <p:cNvSpPr>
            <a:spLocks noGrp="1"/>
          </p:cNvSpPr>
          <p:nvPr>
            <p:ph type="ftr" sz="quarter" idx="11"/>
          </p:nvPr>
        </p:nvSpPr>
        <p:spPr>
          <a:xfrm>
            <a:off x="3124200" y="6356351"/>
            <a:ext cx="2895600" cy="365125"/>
          </a:xfrm>
          <a:prstGeom prst="rect">
            <a:avLst/>
          </a:prstGeom>
        </p:spPr>
        <p:txBody>
          <a:bodyPr/>
          <a:lstStyle/>
          <a:p>
            <a:endParaRPr lang="ar-SY">
              <a:solidFill>
                <a:prstClr val="black"/>
              </a:solidFill>
            </a:endParaRPr>
          </a:p>
        </p:txBody>
      </p:sp>
      <p:sp>
        <p:nvSpPr>
          <p:cNvPr id="6" name="عنصر نائب لرقم الشريحة 5"/>
          <p:cNvSpPr>
            <a:spLocks noGrp="1"/>
          </p:cNvSpPr>
          <p:nvPr>
            <p:ph type="sldNum" sz="quarter" idx="12"/>
          </p:nvPr>
        </p:nvSpPr>
        <p:spPr>
          <a:xfrm>
            <a:off x="457200" y="6356351"/>
            <a:ext cx="2133600" cy="365125"/>
          </a:xfrm>
          <a:prstGeom prst="rect">
            <a:avLst/>
          </a:prstGeom>
        </p:spPr>
        <p:txBody>
          <a:bodyPr/>
          <a:lstStyle/>
          <a:p>
            <a:fld id="{971E9AF8-3109-40D3-B813-98D55C89E4A4}" type="slidenum">
              <a:rPr lang="ar-SY" smtClean="0">
                <a:solidFill>
                  <a:prstClr val="black"/>
                </a:solidFill>
              </a:rPr>
              <a:pPr/>
              <a:t>‹#›</a:t>
            </a:fld>
            <a:endParaRPr lang="ar-SY">
              <a:solidFill>
                <a:prstClr val="black"/>
              </a:solidFill>
            </a:endParaRPr>
          </a:p>
        </p:txBody>
      </p:sp>
    </p:spTree>
    <p:extLst>
      <p:ext uri="{BB962C8B-B14F-4D97-AF65-F5344CB8AC3E}">
        <p14:creationId xmlns:p14="http://schemas.microsoft.com/office/powerpoint/2010/main" xmlns="" val="95923240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4.xml"/><Relationship Id="rId3" Type="http://schemas.openxmlformats.org/officeDocument/2006/relationships/slideLayout" Target="../slideLayouts/slideLayout9.xml"/><Relationship Id="rId7" Type="http://schemas.openxmlformats.org/officeDocument/2006/relationships/slideLayout" Target="../slideLayouts/slideLayout13.xml"/><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slideLayout" Target="../slideLayouts/slideLayout12.xml"/><Relationship Id="rId5" Type="http://schemas.openxmlformats.org/officeDocument/2006/relationships/slideLayout" Target="../slideLayouts/slideLayout11.xml"/><Relationship Id="rId4" Type="http://schemas.openxmlformats.org/officeDocument/2006/relationships/slideLayout" Target="../slideLayouts/slideLayout10.xml"/><Relationship Id="rId9"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5" Type="http://schemas.openxmlformats.org/officeDocument/2006/relationships/slideLayout" Target="../slideLayouts/slideLayout19.xml"/><Relationship Id="rId4" Type="http://schemas.openxmlformats.org/officeDocument/2006/relationships/slideLayout" Target="../slideLayouts/slideLayout18.xml"/><Relationship Id="rId9"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25.xml"/><Relationship Id="rId7" Type="http://schemas.openxmlformats.org/officeDocument/2006/relationships/theme" Target="../theme/theme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5" Type="http://schemas.openxmlformats.org/officeDocument/2006/relationships/slideLayout" Target="../slideLayouts/slideLayout27.xml"/><Relationship Id="rId4" Type="http://schemas.openxmlformats.org/officeDocument/2006/relationships/slideLayout" Target="../slideLayouts/slideLayout26.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31.xml"/><Relationship Id="rId7" Type="http://schemas.openxmlformats.org/officeDocument/2006/relationships/theme" Target="../theme/theme5.xml"/><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slideLayout" Target="../slideLayouts/slideLayout34.xml"/><Relationship Id="rId5" Type="http://schemas.openxmlformats.org/officeDocument/2006/relationships/slideLayout" Target="../slideLayouts/slideLayout33.xml"/><Relationship Id="rId4"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rgbClr val="ABD958">
                <a:lumMod val="63000"/>
                <a:lumOff val="37000"/>
              </a:srgbClr>
            </a:gs>
            <a:gs pos="55000">
              <a:srgbClr val="E3F2C7">
                <a:lumMod val="63000"/>
                <a:lumOff val="37000"/>
              </a:srgb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15" name="موجة 17"/>
          <p:cNvSpPr/>
          <p:nvPr userDrawn="1"/>
        </p:nvSpPr>
        <p:spPr>
          <a:xfrm>
            <a:off x="1547664" y="-27384"/>
            <a:ext cx="7632848" cy="101900"/>
          </a:xfrm>
          <a:custGeom>
            <a:avLst/>
            <a:gdLst>
              <a:gd name="connsiteX0" fmla="*/ 0 w 6768752"/>
              <a:gd name="connsiteY0" fmla="*/ 114300 h 914400"/>
              <a:gd name="connsiteX1" fmla="*/ 6768752 w 6768752"/>
              <a:gd name="connsiteY1" fmla="*/ 114300 h 914400"/>
              <a:gd name="connsiteX2" fmla="*/ 6768752 w 6768752"/>
              <a:gd name="connsiteY2" fmla="*/ 800100 h 914400"/>
              <a:gd name="connsiteX3" fmla="*/ 0 w 6768752"/>
              <a:gd name="connsiteY3" fmla="*/ 800100 h 914400"/>
              <a:gd name="connsiteX4" fmla="*/ 0 w 6768752"/>
              <a:gd name="connsiteY4" fmla="*/ 114300 h 914400"/>
              <a:gd name="connsiteX0" fmla="*/ 0 w 6768752"/>
              <a:gd name="connsiteY0" fmla="*/ 120404 h 916189"/>
              <a:gd name="connsiteX1" fmla="*/ 6768752 w 6768752"/>
              <a:gd name="connsiteY1" fmla="*/ 38108 h 916189"/>
              <a:gd name="connsiteX2" fmla="*/ 6768752 w 6768752"/>
              <a:gd name="connsiteY2" fmla="*/ 806204 h 916189"/>
              <a:gd name="connsiteX3" fmla="*/ 0 w 6768752"/>
              <a:gd name="connsiteY3" fmla="*/ 806204 h 916189"/>
              <a:gd name="connsiteX4" fmla="*/ 0 w 6768752"/>
              <a:gd name="connsiteY4" fmla="*/ 120404 h 916189"/>
              <a:gd name="connsiteX0" fmla="*/ 9144 w 6768752"/>
              <a:gd name="connsiteY0" fmla="*/ 114371 h 955876"/>
              <a:gd name="connsiteX1" fmla="*/ 6768752 w 6768752"/>
              <a:gd name="connsiteY1" fmla="*/ 77795 h 955876"/>
              <a:gd name="connsiteX2" fmla="*/ 6768752 w 6768752"/>
              <a:gd name="connsiteY2" fmla="*/ 845891 h 955876"/>
              <a:gd name="connsiteX3" fmla="*/ 0 w 6768752"/>
              <a:gd name="connsiteY3" fmla="*/ 845891 h 955876"/>
              <a:gd name="connsiteX4" fmla="*/ 9144 w 6768752"/>
              <a:gd name="connsiteY4" fmla="*/ 114371 h 955876"/>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77896"/>
              <a:gd name="connsiteY0" fmla="*/ 119144 h 962613"/>
              <a:gd name="connsiteX1" fmla="*/ 6777896 w 6777896"/>
              <a:gd name="connsiteY1" fmla="*/ 45992 h 962613"/>
              <a:gd name="connsiteX2" fmla="*/ 6768752 w 6777896"/>
              <a:gd name="connsiteY2" fmla="*/ 850664 h 962613"/>
              <a:gd name="connsiteX3" fmla="*/ 0 w 6777896"/>
              <a:gd name="connsiteY3" fmla="*/ 850664 h 962613"/>
              <a:gd name="connsiteX4" fmla="*/ 9144 w 6777896"/>
              <a:gd name="connsiteY4" fmla="*/ 119144 h 962613"/>
              <a:gd name="connsiteX0" fmla="*/ 9144 w 6777896"/>
              <a:gd name="connsiteY0" fmla="*/ 119144 h 914717"/>
              <a:gd name="connsiteX1" fmla="*/ 6777896 w 6777896"/>
              <a:gd name="connsiteY1" fmla="*/ 45992 h 914717"/>
              <a:gd name="connsiteX2" fmla="*/ 6768752 w 6777896"/>
              <a:gd name="connsiteY2" fmla="*/ 795800 h 914717"/>
              <a:gd name="connsiteX3" fmla="*/ 0 w 6777896"/>
              <a:gd name="connsiteY3" fmla="*/ 850664 h 914717"/>
              <a:gd name="connsiteX4" fmla="*/ 9144 w 6777896"/>
              <a:gd name="connsiteY4" fmla="*/ 119144 h 914717"/>
              <a:gd name="connsiteX0" fmla="*/ 18288 w 6787040"/>
              <a:gd name="connsiteY0" fmla="*/ 119144 h 922673"/>
              <a:gd name="connsiteX1" fmla="*/ 6787040 w 6787040"/>
              <a:gd name="connsiteY1" fmla="*/ 45992 h 922673"/>
              <a:gd name="connsiteX2" fmla="*/ 6777896 w 6787040"/>
              <a:gd name="connsiteY2" fmla="*/ 795800 h 922673"/>
              <a:gd name="connsiteX3" fmla="*/ 0 w 6787040"/>
              <a:gd name="connsiteY3" fmla="*/ 905528 h 922673"/>
              <a:gd name="connsiteX4" fmla="*/ 18288 w 6787040"/>
              <a:gd name="connsiteY4" fmla="*/ 119144 h 922673"/>
              <a:gd name="connsiteX0" fmla="*/ 879 w 6787919"/>
              <a:gd name="connsiteY0" fmla="*/ 137160 h 876681"/>
              <a:gd name="connsiteX1" fmla="*/ 6787919 w 6787919"/>
              <a:gd name="connsiteY1" fmla="*/ 0 h 876681"/>
              <a:gd name="connsiteX2" fmla="*/ 6778775 w 6787919"/>
              <a:gd name="connsiteY2" fmla="*/ 749808 h 876681"/>
              <a:gd name="connsiteX3" fmla="*/ 879 w 6787919"/>
              <a:gd name="connsiteY3" fmla="*/ 859536 h 876681"/>
              <a:gd name="connsiteX4" fmla="*/ 879 w 6787919"/>
              <a:gd name="connsiteY4" fmla="*/ 137160 h 876681"/>
              <a:gd name="connsiteX0" fmla="*/ 879 w 6787919"/>
              <a:gd name="connsiteY0" fmla="*/ 123011 h 899108"/>
              <a:gd name="connsiteX1" fmla="*/ 6787919 w 6787919"/>
              <a:gd name="connsiteY1" fmla="*/ 22427 h 899108"/>
              <a:gd name="connsiteX2" fmla="*/ 6778775 w 6787919"/>
              <a:gd name="connsiteY2" fmla="*/ 772235 h 899108"/>
              <a:gd name="connsiteX3" fmla="*/ 879 w 6787919"/>
              <a:gd name="connsiteY3" fmla="*/ 881963 h 899108"/>
              <a:gd name="connsiteX4" fmla="*/ 879 w 6787919"/>
              <a:gd name="connsiteY4" fmla="*/ 123011 h 8991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87919" h="899108">
                <a:moveTo>
                  <a:pt x="879" y="123011"/>
                </a:moveTo>
                <a:cubicBezTo>
                  <a:pt x="2257130" y="-257989"/>
                  <a:pt x="4531668" y="403427"/>
                  <a:pt x="6787919" y="22427"/>
                </a:cubicBezTo>
                <a:lnTo>
                  <a:pt x="6778775" y="772235"/>
                </a:lnTo>
                <a:cubicBezTo>
                  <a:pt x="4522524" y="1153235"/>
                  <a:pt x="1900514" y="519251"/>
                  <a:pt x="879" y="881963"/>
                </a:cubicBezTo>
                <a:cubicBezTo>
                  <a:pt x="3927" y="738707"/>
                  <a:pt x="-2169" y="366851"/>
                  <a:pt x="879" y="123011"/>
                </a:cubicBezTo>
                <a:close/>
              </a:path>
            </a:pathLst>
          </a:custGeom>
        </p:spPr>
        <p:style>
          <a:lnRef idx="0">
            <a:schemeClr val="accent5"/>
          </a:lnRef>
          <a:fillRef idx="3">
            <a:schemeClr val="accent5"/>
          </a:fillRef>
          <a:effectRef idx="3">
            <a:schemeClr val="accent5"/>
          </a:effectRef>
          <a:fontRef idx="minor">
            <a:schemeClr val="lt1"/>
          </a:fontRef>
        </p:style>
        <p:txBody>
          <a:bodyPr rtlCol="1" anchor="ctr"/>
          <a:lstStyle/>
          <a:p>
            <a:pPr algn="ctr"/>
            <a:endParaRPr lang="ar-SY" dirty="0"/>
          </a:p>
        </p:txBody>
      </p:sp>
      <p:sp>
        <p:nvSpPr>
          <p:cNvPr id="16" name="مخطط انسيابي: مهلة 15"/>
          <p:cNvSpPr/>
          <p:nvPr userDrawn="1"/>
        </p:nvSpPr>
        <p:spPr>
          <a:xfrm>
            <a:off x="-1243944" y="-2426308"/>
            <a:ext cx="7040080" cy="3551052"/>
          </a:xfrm>
          <a:prstGeom prst="flowChartDelay">
            <a:avLst/>
          </a:prstGeom>
        </p:spPr>
        <p:style>
          <a:lnRef idx="1">
            <a:schemeClr val="accent5"/>
          </a:lnRef>
          <a:fillRef idx="2">
            <a:schemeClr val="accent5"/>
          </a:fillRef>
          <a:effectRef idx="1">
            <a:schemeClr val="accent5"/>
          </a:effectRef>
          <a:fontRef idx="minor">
            <a:schemeClr val="dk1"/>
          </a:fontRef>
        </p:style>
        <p:txBody>
          <a:bodyPr rtlCol="1" anchor="ctr"/>
          <a:lstStyle/>
          <a:p>
            <a:pPr algn="ctr"/>
            <a:endParaRPr lang="ar-SY"/>
          </a:p>
        </p:txBody>
      </p:sp>
      <p:sp>
        <p:nvSpPr>
          <p:cNvPr id="19" name="مستطيل 18"/>
          <p:cNvSpPr/>
          <p:nvPr userDrawn="1"/>
        </p:nvSpPr>
        <p:spPr>
          <a:xfrm>
            <a:off x="1015483" y="190382"/>
            <a:ext cx="2263760" cy="646331"/>
          </a:xfrm>
          <a:prstGeom prst="rect">
            <a:avLst/>
          </a:prstGeom>
        </p:spPr>
        <p:txBody>
          <a:bodyPr wrap="none">
            <a:spAutoFit/>
          </a:bodyPr>
          <a:lstStyle/>
          <a:p>
            <a:pPr algn="ctr"/>
            <a:r>
              <a:rPr lang="ar-SY" sz="3600" b="0" cap="none" spc="0" dirty="0" smtClean="0">
                <a:ln>
                  <a:noFill/>
                </a:ln>
                <a:solidFill>
                  <a:schemeClr val="accent5">
                    <a:lumMod val="50000"/>
                  </a:schemeClr>
                </a:solidFill>
                <a:effectLst/>
                <a:cs typeface="PT Bold Heading" pitchFamily="2" charset="-78"/>
              </a:rPr>
              <a:t>دوافع الزواج</a:t>
            </a:r>
            <a:endParaRPr lang="ar-SY" sz="3600" b="0" cap="none" spc="0" dirty="0">
              <a:ln>
                <a:noFill/>
              </a:ln>
              <a:solidFill>
                <a:schemeClr val="accent5">
                  <a:lumMod val="50000"/>
                </a:schemeClr>
              </a:solidFill>
              <a:effectLst/>
              <a:cs typeface="PT Bold Heading" pitchFamily="2" charset="-78"/>
            </a:endParaRPr>
          </a:p>
        </p:txBody>
      </p:sp>
      <p:sp>
        <p:nvSpPr>
          <p:cNvPr id="20" name="مستطيل مستدير الزوايا 19"/>
          <p:cNvSpPr/>
          <p:nvPr userDrawn="1"/>
        </p:nvSpPr>
        <p:spPr>
          <a:xfrm>
            <a:off x="107504" y="6453337"/>
            <a:ext cx="1152128" cy="288032"/>
          </a:xfrm>
          <a:prstGeom prst="roundRect">
            <a:avLst/>
          </a:prstGeom>
          <a:effectLst>
            <a:outerShdw blurRad="40000" dist="20000" dir="5400000" rotWithShape="0">
              <a:srgbClr val="000000">
                <a:alpha val="38000"/>
              </a:srgbClr>
            </a:outerShdw>
            <a:softEdge rad="127000"/>
          </a:effectLst>
        </p:spPr>
        <p:style>
          <a:lnRef idx="1">
            <a:schemeClr val="accent2"/>
          </a:lnRef>
          <a:fillRef idx="2">
            <a:schemeClr val="accent2"/>
          </a:fillRef>
          <a:effectRef idx="1">
            <a:schemeClr val="accent2"/>
          </a:effectRef>
          <a:fontRef idx="minor">
            <a:schemeClr val="dk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chemeClr val="accent2">
                    <a:lumMod val="75000"/>
                  </a:schemeClr>
                </a:solidFill>
                <a:effectLst/>
                <a:uLnTx/>
                <a:uFillTx/>
                <a:latin typeface="+mn-lt"/>
                <a:ea typeface="+mn-ea"/>
                <a:cs typeface="+mn-cs"/>
              </a:rPr>
              <a:t>Dr.shaal.com</a:t>
            </a:r>
            <a:endParaRPr kumimoji="0" lang="ar-SA" sz="1200" b="0" i="0" u="none" strike="noStrike" kern="1200" cap="none" spc="0" normalizeH="0" baseline="0" noProof="0" dirty="0" smtClean="0">
              <a:ln>
                <a:noFill/>
              </a:ln>
              <a:solidFill>
                <a:schemeClr val="accent2">
                  <a:lumMod val="75000"/>
                </a:schemeClr>
              </a:solidFill>
              <a:effectLst/>
              <a:uLnTx/>
              <a:uFillTx/>
              <a:latin typeface="+mn-lt"/>
              <a:ea typeface="+mn-ea"/>
              <a:cs typeface="+mn-cs"/>
            </a:endParaRPr>
          </a:p>
        </p:txBody>
      </p:sp>
    </p:spTree>
    <p:extLst>
      <p:ext uri="{BB962C8B-B14F-4D97-AF65-F5344CB8AC3E}">
        <p14:creationId xmlns:p14="http://schemas.microsoft.com/office/powerpoint/2010/main" xmlns="" val="3280847993"/>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1" r:id="rId4"/>
    <p:sldLayoutId id="2147483692" r:id="rId5"/>
    <p:sldLayoutId id="2147483693" r:id="rId6"/>
  </p:sldLayoutIdLst>
  <p:timing>
    <p:tnLst>
      <p:par>
        <p:cTn id="1" dur="indefinite" restart="never" nodeType="tmRoot"/>
      </p:par>
    </p:tnLst>
  </p:timing>
  <p:txStyles>
    <p:titleStyle>
      <a:lvl1pPr algn="ctr" defTabSz="914400" rtl="1" eaLnBrk="1" latinLnBrk="0" hangingPunct="1">
        <a:spcBef>
          <a:spcPct val="0"/>
        </a:spcBef>
        <a:buNone/>
        <a:defRPr sz="4400" kern="1200">
          <a:solidFill>
            <a:schemeClr val="tx1"/>
          </a:solidFill>
          <a:latin typeface="+mj-lt"/>
          <a:ea typeface="+mj-ea"/>
          <a:cs typeface="PT Bold Heading" pitchFamily="2" charset="-78"/>
        </a:defRPr>
      </a:lvl1pPr>
    </p:titleStyle>
    <p:bodyStyle>
      <a:lvl1pPr marL="0" indent="0" algn="r" defTabSz="914400" rtl="1" eaLnBrk="1" latinLnBrk="0" hangingPunct="1">
        <a:spcBef>
          <a:spcPct val="20000"/>
        </a:spcBef>
        <a:buFont typeface="Arial" pitchFamily="34" charset="0"/>
        <a:buNone/>
        <a:defRPr lang="ar-SA" sz="3600" b="1" kern="1200" dirty="0" smtClean="0">
          <a:solidFill>
            <a:schemeClr val="tx1"/>
          </a:solidFill>
          <a:latin typeface="Arabic Typesetting" pitchFamily="66" charset="-78"/>
          <a:ea typeface="+mn-ea"/>
          <a:cs typeface="Arabic Typesetting" pitchFamily="66" charset="-78"/>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ar-SY"/>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rgbClr val="FF0000">
                <a:lumMod val="27000"/>
                <a:lumOff val="73000"/>
              </a:srgbClr>
            </a:gs>
            <a:gs pos="100000">
              <a:srgbClr val="FFEBFA"/>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3" name="Text Placeholder 2"/>
          <p:cNvSpPr>
            <a:spLocks noGrp="1"/>
          </p:cNvSpPr>
          <p:nvPr userDrawn="1">
            <p:ph type="body" idx="1"/>
          </p:nvPr>
        </p:nvSpPr>
        <p:spPr>
          <a:xfrm>
            <a:off x="72010" y="1052736"/>
            <a:ext cx="8622735" cy="5400600"/>
          </a:xfrm>
          <a:prstGeom prst="rect">
            <a:avLst/>
          </a:prstGeom>
          <a:noFill/>
          <a:effectLst>
            <a:softEdge rad="31750"/>
          </a:effectLst>
        </p:spPr>
        <p:style>
          <a:lnRef idx="0">
            <a:scrgbClr r="0" g="0" b="0"/>
          </a:lnRef>
          <a:fillRef idx="1002">
            <a:schemeClr val="lt1"/>
          </a:fillRef>
          <a:effectRef idx="0">
            <a:scrgbClr r="0" g="0" b="0"/>
          </a:effectRef>
          <a:fontRef idx="major"/>
        </p:style>
        <p:txBody>
          <a:bodyPr vert="horz" lIns="91440" tIns="45720" rIns="91440" bIns="45720" rtlCol="0">
            <a:normAutofit/>
          </a:bodyPr>
          <a:lstStyle/>
          <a:p>
            <a:pPr lvl="0"/>
            <a:endParaRPr lang="en-US" dirty="0" smtClean="0"/>
          </a:p>
        </p:txBody>
      </p:sp>
      <p:sp>
        <p:nvSpPr>
          <p:cNvPr id="9" name="مستطيل مستدير الزوايا 8"/>
          <p:cNvSpPr/>
          <p:nvPr userDrawn="1"/>
        </p:nvSpPr>
        <p:spPr>
          <a:xfrm>
            <a:off x="107504" y="6453337"/>
            <a:ext cx="1152128" cy="288032"/>
          </a:xfrm>
          <a:prstGeom prst="roundRect">
            <a:avLst/>
          </a:prstGeom>
          <a:effectLst>
            <a:outerShdw blurRad="40000" dist="20000" dir="5400000" rotWithShape="0">
              <a:srgbClr val="000000">
                <a:alpha val="38000"/>
              </a:srgbClr>
            </a:outerShdw>
            <a:softEdge rad="127000"/>
          </a:effectLst>
        </p:spPr>
        <p:style>
          <a:lnRef idx="1">
            <a:schemeClr val="accent2"/>
          </a:lnRef>
          <a:fillRef idx="2">
            <a:schemeClr val="accent2"/>
          </a:fillRef>
          <a:effectRef idx="1">
            <a:schemeClr val="accent2"/>
          </a:effectRef>
          <a:fontRef idx="minor">
            <a:schemeClr val="dk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chemeClr val="accent2">
                    <a:lumMod val="75000"/>
                  </a:schemeClr>
                </a:solidFill>
                <a:effectLst/>
                <a:uLnTx/>
                <a:uFillTx/>
                <a:latin typeface="+mn-lt"/>
                <a:ea typeface="+mn-ea"/>
                <a:cs typeface="+mn-cs"/>
              </a:rPr>
              <a:t>Dr.shaal.com</a:t>
            </a:r>
            <a:endParaRPr kumimoji="0" lang="ar-SA" sz="1200" b="0" i="0" u="none" strike="noStrike" kern="1200" cap="none" spc="0" normalizeH="0" baseline="0" noProof="0" dirty="0" smtClean="0">
              <a:ln>
                <a:noFill/>
              </a:ln>
              <a:solidFill>
                <a:schemeClr val="accent2">
                  <a:lumMod val="75000"/>
                </a:schemeClr>
              </a:solidFill>
              <a:effectLst/>
              <a:uLnTx/>
              <a:uFillTx/>
              <a:latin typeface="+mn-lt"/>
              <a:ea typeface="+mn-ea"/>
              <a:cs typeface="+mn-cs"/>
            </a:endParaRPr>
          </a:p>
        </p:txBody>
      </p:sp>
    </p:spTree>
    <p:extLst>
      <p:ext uri="{BB962C8B-B14F-4D97-AF65-F5344CB8AC3E}">
        <p14:creationId xmlns:p14="http://schemas.microsoft.com/office/powerpoint/2010/main" xmlns="" val="1860745010"/>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Lst>
  <p:timing>
    <p:tnLst>
      <p:par>
        <p:cTn id="1" dur="indefinite" restart="never" nodeType="tmRoot"/>
      </p:par>
    </p:tnLst>
  </p:timing>
  <p:txStyles>
    <p:titleStyle>
      <a:lvl1pPr algn="ctr" defTabSz="914400" rtl="1" eaLnBrk="1" latinLnBrk="0" hangingPunct="1">
        <a:lnSpc>
          <a:spcPts val="5800"/>
        </a:lnSpc>
        <a:spcBef>
          <a:spcPct val="0"/>
        </a:spcBef>
        <a:buNone/>
        <a:defRPr sz="2000" kern="1200" baseline="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0" indent="0" algn="ctr" defTabSz="914400" rtl="1" eaLnBrk="1" latinLnBrk="0" hangingPunct="1">
        <a:spcBef>
          <a:spcPct val="20000"/>
        </a:spcBef>
        <a:buFont typeface="Arial" pitchFamily="34" charset="0"/>
        <a:buNone/>
        <a:defRPr sz="2400" b="1" kern="1200" baseline="0">
          <a:solidFill>
            <a:schemeClr val="tx2">
              <a:lumMod val="75000"/>
            </a:schemeClr>
          </a:solidFill>
          <a:latin typeface="+mj-lt"/>
          <a:ea typeface="+mn-ea"/>
          <a:cs typeface="+mn-cs"/>
        </a:defRPr>
      </a:lvl1pPr>
      <a:lvl2pPr marL="742950" indent="-285750" algn="r" defTabSz="914400" rtl="1"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3000" indent="-228600" algn="r" defTabSz="914400" rtl="1"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200" indent="-228600" algn="r" defTabSz="914400" rtl="1"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400" indent="-228600" algn="r" defTabSz="914400" rtl="1"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600" indent="-228600" algn="r" defTabSz="914400" rtl="1"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r" defTabSz="914400" rtl="1"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r" defTabSz="914400" rtl="1"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r" defTabSz="914400" rtl="1"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rgbClr val="FF0000">
                <a:lumMod val="27000"/>
                <a:lumOff val="73000"/>
              </a:srgbClr>
            </a:gs>
            <a:gs pos="100000">
              <a:srgbClr val="FFEBFA"/>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3" name="Text Placeholder 2"/>
          <p:cNvSpPr>
            <a:spLocks noGrp="1"/>
          </p:cNvSpPr>
          <p:nvPr userDrawn="1">
            <p:ph type="body" idx="1"/>
          </p:nvPr>
        </p:nvSpPr>
        <p:spPr>
          <a:xfrm>
            <a:off x="72010" y="1052736"/>
            <a:ext cx="8622735" cy="5400600"/>
          </a:xfrm>
          <a:prstGeom prst="rect">
            <a:avLst/>
          </a:prstGeom>
          <a:noFill/>
          <a:effectLst>
            <a:softEdge rad="31750"/>
          </a:effectLst>
        </p:spPr>
        <p:style>
          <a:lnRef idx="0">
            <a:scrgbClr r="0" g="0" b="0"/>
          </a:lnRef>
          <a:fillRef idx="1002">
            <a:schemeClr val="lt1"/>
          </a:fillRef>
          <a:effectRef idx="0">
            <a:scrgbClr r="0" g="0" b="0"/>
          </a:effectRef>
          <a:fontRef idx="major"/>
        </p:style>
        <p:txBody>
          <a:bodyPr vert="horz" lIns="91440" tIns="45720" rIns="91440" bIns="45720" rtlCol="0">
            <a:normAutofit/>
          </a:bodyPr>
          <a:lstStyle/>
          <a:p>
            <a:pPr lvl="0"/>
            <a:endParaRPr lang="en-US" dirty="0" smtClean="0"/>
          </a:p>
        </p:txBody>
      </p:sp>
      <p:sp>
        <p:nvSpPr>
          <p:cNvPr id="9" name="مستطيل مستدير الزوايا 8"/>
          <p:cNvSpPr/>
          <p:nvPr userDrawn="1"/>
        </p:nvSpPr>
        <p:spPr>
          <a:xfrm>
            <a:off x="107504" y="6453337"/>
            <a:ext cx="1152128" cy="288032"/>
          </a:xfrm>
          <a:prstGeom prst="roundRect">
            <a:avLst/>
          </a:prstGeom>
          <a:effectLst>
            <a:outerShdw blurRad="40000" dist="20000" dir="5400000" rotWithShape="0">
              <a:srgbClr val="000000">
                <a:alpha val="38000"/>
              </a:srgbClr>
            </a:outerShdw>
            <a:softEdge rad="127000"/>
          </a:effectLst>
        </p:spPr>
        <p:style>
          <a:lnRef idx="1">
            <a:schemeClr val="accent2"/>
          </a:lnRef>
          <a:fillRef idx="2">
            <a:schemeClr val="accent2"/>
          </a:fillRef>
          <a:effectRef idx="1">
            <a:schemeClr val="accent2"/>
          </a:effectRef>
          <a:fontRef idx="minor">
            <a:schemeClr val="dk1"/>
          </a:fontRef>
        </p:style>
        <p:txBody>
          <a:bodyPr rtlCol="1" anchor="ctr"/>
          <a:lstStyle/>
          <a:p>
            <a:pPr algn="ctr">
              <a:defRPr/>
            </a:pPr>
            <a:r>
              <a:rPr lang="en-US" sz="1200" dirty="0" smtClean="0">
                <a:solidFill>
                  <a:srgbClr val="9C5252">
                    <a:lumMod val="75000"/>
                  </a:srgbClr>
                </a:solidFill>
              </a:rPr>
              <a:t>Dr.shaal.com</a:t>
            </a:r>
            <a:endParaRPr lang="ar-SA" sz="1200" dirty="0" smtClean="0">
              <a:solidFill>
                <a:srgbClr val="9C5252">
                  <a:lumMod val="75000"/>
                </a:srgbClr>
              </a:solidFill>
            </a:endParaRPr>
          </a:p>
        </p:txBody>
      </p:sp>
    </p:spTree>
    <p:extLst>
      <p:ext uri="{BB962C8B-B14F-4D97-AF65-F5344CB8AC3E}">
        <p14:creationId xmlns:p14="http://schemas.microsoft.com/office/powerpoint/2010/main" xmlns="" val="1860745010"/>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Lst>
  <p:timing>
    <p:tnLst>
      <p:par>
        <p:cTn id="1" dur="indefinite" restart="never" nodeType="tmRoot"/>
      </p:par>
    </p:tnLst>
  </p:timing>
  <p:txStyles>
    <p:titleStyle>
      <a:lvl1pPr algn="ctr" defTabSz="914400" rtl="1" eaLnBrk="1" latinLnBrk="0" hangingPunct="1">
        <a:lnSpc>
          <a:spcPts val="5800"/>
        </a:lnSpc>
        <a:spcBef>
          <a:spcPct val="0"/>
        </a:spcBef>
        <a:buNone/>
        <a:defRPr sz="2000" kern="1200" baseline="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0" indent="0" algn="ctr" defTabSz="914400" rtl="1" eaLnBrk="1" latinLnBrk="0" hangingPunct="1">
        <a:spcBef>
          <a:spcPct val="20000"/>
        </a:spcBef>
        <a:buFont typeface="Arial" pitchFamily="34" charset="0"/>
        <a:buNone/>
        <a:defRPr sz="2400" b="1" kern="1200" baseline="0">
          <a:solidFill>
            <a:schemeClr val="tx2">
              <a:lumMod val="75000"/>
            </a:schemeClr>
          </a:solidFill>
          <a:latin typeface="+mj-lt"/>
          <a:ea typeface="+mn-ea"/>
          <a:cs typeface="+mn-cs"/>
        </a:defRPr>
      </a:lvl1pPr>
      <a:lvl2pPr marL="742950" indent="-285750" algn="r" defTabSz="914400" rtl="1"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3000" indent="-228600" algn="r" defTabSz="914400" rtl="1"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200" indent="-228600" algn="r" defTabSz="914400" rtl="1"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400" indent="-228600" algn="r" defTabSz="914400" rtl="1"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600" indent="-228600" algn="r" defTabSz="914400" rtl="1"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r" defTabSz="914400" rtl="1"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r" defTabSz="914400" rtl="1"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r" defTabSz="914400" rtl="1"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rgbClr val="ABD958">
                <a:lumMod val="63000"/>
                <a:lumOff val="37000"/>
              </a:srgbClr>
            </a:gs>
            <a:gs pos="55000">
              <a:srgbClr val="E3F2C7">
                <a:lumMod val="63000"/>
                <a:lumOff val="37000"/>
              </a:srgb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15" name="موجة 17"/>
          <p:cNvSpPr/>
          <p:nvPr userDrawn="1"/>
        </p:nvSpPr>
        <p:spPr>
          <a:xfrm>
            <a:off x="1547664" y="-27384"/>
            <a:ext cx="7632848" cy="101900"/>
          </a:xfrm>
          <a:custGeom>
            <a:avLst/>
            <a:gdLst>
              <a:gd name="connsiteX0" fmla="*/ 0 w 6768752"/>
              <a:gd name="connsiteY0" fmla="*/ 114300 h 914400"/>
              <a:gd name="connsiteX1" fmla="*/ 6768752 w 6768752"/>
              <a:gd name="connsiteY1" fmla="*/ 114300 h 914400"/>
              <a:gd name="connsiteX2" fmla="*/ 6768752 w 6768752"/>
              <a:gd name="connsiteY2" fmla="*/ 800100 h 914400"/>
              <a:gd name="connsiteX3" fmla="*/ 0 w 6768752"/>
              <a:gd name="connsiteY3" fmla="*/ 800100 h 914400"/>
              <a:gd name="connsiteX4" fmla="*/ 0 w 6768752"/>
              <a:gd name="connsiteY4" fmla="*/ 114300 h 914400"/>
              <a:gd name="connsiteX0" fmla="*/ 0 w 6768752"/>
              <a:gd name="connsiteY0" fmla="*/ 120404 h 916189"/>
              <a:gd name="connsiteX1" fmla="*/ 6768752 w 6768752"/>
              <a:gd name="connsiteY1" fmla="*/ 38108 h 916189"/>
              <a:gd name="connsiteX2" fmla="*/ 6768752 w 6768752"/>
              <a:gd name="connsiteY2" fmla="*/ 806204 h 916189"/>
              <a:gd name="connsiteX3" fmla="*/ 0 w 6768752"/>
              <a:gd name="connsiteY3" fmla="*/ 806204 h 916189"/>
              <a:gd name="connsiteX4" fmla="*/ 0 w 6768752"/>
              <a:gd name="connsiteY4" fmla="*/ 120404 h 916189"/>
              <a:gd name="connsiteX0" fmla="*/ 9144 w 6768752"/>
              <a:gd name="connsiteY0" fmla="*/ 114371 h 955876"/>
              <a:gd name="connsiteX1" fmla="*/ 6768752 w 6768752"/>
              <a:gd name="connsiteY1" fmla="*/ 77795 h 955876"/>
              <a:gd name="connsiteX2" fmla="*/ 6768752 w 6768752"/>
              <a:gd name="connsiteY2" fmla="*/ 845891 h 955876"/>
              <a:gd name="connsiteX3" fmla="*/ 0 w 6768752"/>
              <a:gd name="connsiteY3" fmla="*/ 845891 h 955876"/>
              <a:gd name="connsiteX4" fmla="*/ 9144 w 6768752"/>
              <a:gd name="connsiteY4" fmla="*/ 114371 h 955876"/>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77896"/>
              <a:gd name="connsiteY0" fmla="*/ 119144 h 962613"/>
              <a:gd name="connsiteX1" fmla="*/ 6777896 w 6777896"/>
              <a:gd name="connsiteY1" fmla="*/ 45992 h 962613"/>
              <a:gd name="connsiteX2" fmla="*/ 6768752 w 6777896"/>
              <a:gd name="connsiteY2" fmla="*/ 850664 h 962613"/>
              <a:gd name="connsiteX3" fmla="*/ 0 w 6777896"/>
              <a:gd name="connsiteY3" fmla="*/ 850664 h 962613"/>
              <a:gd name="connsiteX4" fmla="*/ 9144 w 6777896"/>
              <a:gd name="connsiteY4" fmla="*/ 119144 h 962613"/>
              <a:gd name="connsiteX0" fmla="*/ 9144 w 6777896"/>
              <a:gd name="connsiteY0" fmla="*/ 119144 h 914717"/>
              <a:gd name="connsiteX1" fmla="*/ 6777896 w 6777896"/>
              <a:gd name="connsiteY1" fmla="*/ 45992 h 914717"/>
              <a:gd name="connsiteX2" fmla="*/ 6768752 w 6777896"/>
              <a:gd name="connsiteY2" fmla="*/ 795800 h 914717"/>
              <a:gd name="connsiteX3" fmla="*/ 0 w 6777896"/>
              <a:gd name="connsiteY3" fmla="*/ 850664 h 914717"/>
              <a:gd name="connsiteX4" fmla="*/ 9144 w 6777896"/>
              <a:gd name="connsiteY4" fmla="*/ 119144 h 914717"/>
              <a:gd name="connsiteX0" fmla="*/ 18288 w 6787040"/>
              <a:gd name="connsiteY0" fmla="*/ 119144 h 922673"/>
              <a:gd name="connsiteX1" fmla="*/ 6787040 w 6787040"/>
              <a:gd name="connsiteY1" fmla="*/ 45992 h 922673"/>
              <a:gd name="connsiteX2" fmla="*/ 6777896 w 6787040"/>
              <a:gd name="connsiteY2" fmla="*/ 795800 h 922673"/>
              <a:gd name="connsiteX3" fmla="*/ 0 w 6787040"/>
              <a:gd name="connsiteY3" fmla="*/ 905528 h 922673"/>
              <a:gd name="connsiteX4" fmla="*/ 18288 w 6787040"/>
              <a:gd name="connsiteY4" fmla="*/ 119144 h 922673"/>
              <a:gd name="connsiteX0" fmla="*/ 879 w 6787919"/>
              <a:gd name="connsiteY0" fmla="*/ 137160 h 876681"/>
              <a:gd name="connsiteX1" fmla="*/ 6787919 w 6787919"/>
              <a:gd name="connsiteY1" fmla="*/ 0 h 876681"/>
              <a:gd name="connsiteX2" fmla="*/ 6778775 w 6787919"/>
              <a:gd name="connsiteY2" fmla="*/ 749808 h 876681"/>
              <a:gd name="connsiteX3" fmla="*/ 879 w 6787919"/>
              <a:gd name="connsiteY3" fmla="*/ 859536 h 876681"/>
              <a:gd name="connsiteX4" fmla="*/ 879 w 6787919"/>
              <a:gd name="connsiteY4" fmla="*/ 137160 h 876681"/>
              <a:gd name="connsiteX0" fmla="*/ 879 w 6787919"/>
              <a:gd name="connsiteY0" fmla="*/ 123011 h 899108"/>
              <a:gd name="connsiteX1" fmla="*/ 6787919 w 6787919"/>
              <a:gd name="connsiteY1" fmla="*/ 22427 h 899108"/>
              <a:gd name="connsiteX2" fmla="*/ 6778775 w 6787919"/>
              <a:gd name="connsiteY2" fmla="*/ 772235 h 899108"/>
              <a:gd name="connsiteX3" fmla="*/ 879 w 6787919"/>
              <a:gd name="connsiteY3" fmla="*/ 881963 h 899108"/>
              <a:gd name="connsiteX4" fmla="*/ 879 w 6787919"/>
              <a:gd name="connsiteY4" fmla="*/ 123011 h 8991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87919" h="899108">
                <a:moveTo>
                  <a:pt x="879" y="123011"/>
                </a:moveTo>
                <a:cubicBezTo>
                  <a:pt x="2257130" y="-257989"/>
                  <a:pt x="4531668" y="403427"/>
                  <a:pt x="6787919" y="22427"/>
                </a:cubicBezTo>
                <a:lnTo>
                  <a:pt x="6778775" y="772235"/>
                </a:lnTo>
                <a:cubicBezTo>
                  <a:pt x="4522524" y="1153235"/>
                  <a:pt x="1900514" y="519251"/>
                  <a:pt x="879" y="881963"/>
                </a:cubicBezTo>
                <a:cubicBezTo>
                  <a:pt x="3927" y="738707"/>
                  <a:pt x="-2169" y="366851"/>
                  <a:pt x="879" y="123011"/>
                </a:cubicBezTo>
                <a:close/>
              </a:path>
            </a:pathLst>
          </a:custGeom>
        </p:spPr>
        <p:style>
          <a:lnRef idx="0">
            <a:schemeClr val="accent5"/>
          </a:lnRef>
          <a:fillRef idx="3">
            <a:schemeClr val="accent5"/>
          </a:fillRef>
          <a:effectRef idx="3">
            <a:schemeClr val="accent5"/>
          </a:effectRef>
          <a:fontRef idx="minor">
            <a:schemeClr val="lt1"/>
          </a:fontRef>
        </p:style>
        <p:txBody>
          <a:bodyPr rtlCol="1" anchor="ctr"/>
          <a:lstStyle/>
          <a:p>
            <a:pPr algn="ctr"/>
            <a:endParaRPr lang="ar-SY" dirty="0">
              <a:solidFill>
                <a:prstClr val="white"/>
              </a:solidFill>
            </a:endParaRPr>
          </a:p>
        </p:txBody>
      </p:sp>
      <p:sp>
        <p:nvSpPr>
          <p:cNvPr id="16" name="مخطط انسيابي: مهلة 15"/>
          <p:cNvSpPr/>
          <p:nvPr userDrawn="1"/>
        </p:nvSpPr>
        <p:spPr>
          <a:xfrm>
            <a:off x="-1243944" y="-2426308"/>
            <a:ext cx="7040080" cy="3551052"/>
          </a:xfrm>
          <a:prstGeom prst="flowChartDelay">
            <a:avLst/>
          </a:prstGeom>
        </p:spPr>
        <p:style>
          <a:lnRef idx="1">
            <a:schemeClr val="accent5"/>
          </a:lnRef>
          <a:fillRef idx="2">
            <a:schemeClr val="accent5"/>
          </a:fillRef>
          <a:effectRef idx="1">
            <a:schemeClr val="accent5"/>
          </a:effectRef>
          <a:fontRef idx="minor">
            <a:schemeClr val="dk1"/>
          </a:fontRef>
        </p:style>
        <p:txBody>
          <a:bodyPr rtlCol="1" anchor="ctr"/>
          <a:lstStyle/>
          <a:p>
            <a:pPr algn="ctr"/>
            <a:endParaRPr lang="ar-SY">
              <a:solidFill>
                <a:prstClr val="black"/>
              </a:solidFill>
            </a:endParaRPr>
          </a:p>
        </p:txBody>
      </p:sp>
      <p:sp>
        <p:nvSpPr>
          <p:cNvPr id="19" name="مستطيل 18"/>
          <p:cNvSpPr/>
          <p:nvPr userDrawn="1"/>
        </p:nvSpPr>
        <p:spPr>
          <a:xfrm>
            <a:off x="1015483" y="190382"/>
            <a:ext cx="2263760" cy="646331"/>
          </a:xfrm>
          <a:prstGeom prst="rect">
            <a:avLst/>
          </a:prstGeom>
        </p:spPr>
        <p:txBody>
          <a:bodyPr wrap="none">
            <a:spAutoFit/>
          </a:bodyPr>
          <a:lstStyle/>
          <a:p>
            <a:pPr algn="ctr"/>
            <a:r>
              <a:rPr lang="ar-SY" sz="3600" dirty="0" smtClean="0">
                <a:solidFill>
                  <a:srgbClr val="63891F">
                    <a:lumMod val="50000"/>
                  </a:srgbClr>
                </a:solidFill>
                <a:cs typeface="PT Bold Heading" pitchFamily="2" charset="-78"/>
              </a:rPr>
              <a:t>دوافع الزواج</a:t>
            </a:r>
            <a:endParaRPr lang="ar-SY" sz="3600" dirty="0">
              <a:solidFill>
                <a:srgbClr val="63891F">
                  <a:lumMod val="50000"/>
                </a:srgbClr>
              </a:solidFill>
              <a:cs typeface="PT Bold Heading" pitchFamily="2" charset="-78"/>
            </a:endParaRPr>
          </a:p>
        </p:txBody>
      </p:sp>
      <p:sp>
        <p:nvSpPr>
          <p:cNvPr id="20" name="مستطيل مستدير الزوايا 19"/>
          <p:cNvSpPr/>
          <p:nvPr userDrawn="1"/>
        </p:nvSpPr>
        <p:spPr>
          <a:xfrm>
            <a:off x="107504" y="6453337"/>
            <a:ext cx="1152128" cy="288032"/>
          </a:xfrm>
          <a:prstGeom prst="roundRect">
            <a:avLst/>
          </a:prstGeom>
          <a:effectLst>
            <a:outerShdw blurRad="40000" dist="20000" dir="5400000" rotWithShape="0">
              <a:srgbClr val="000000">
                <a:alpha val="38000"/>
              </a:srgbClr>
            </a:outerShdw>
            <a:softEdge rad="127000"/>
          </a:effectLst>
        </p:spPr>
        <p:style>
          <a:lnRef idx="1">
            <a:schemeClr val="accent2"/>
          </a:lnRef>
          <a:fillRef idx="2">
            <a:schemeClr val="accent2"/>
          </a:fillRef>
          <a:effectRef idx="1">
            <a:schemeClr val="accent2"/>
          </a:effectRef>
          <a:fontRef idx="minor">
            <a:schemeClr val="dk1"/>
          </a:fontRef>
        </p:style>
        <p:txBody>
          <a:bodyPr rtlCol="1" anchor="ctr"/>
          <a:lstStyle/>
          <a:p>
            <a:pPr algn="ctr">
              <a:defRPr/>
            </a:pPr>
            <a:r>
              <a:rPr lang="en-US" sz="1200" dirty="0" smtClean="0">
                <a:solidFill>
                  <a:srgbClr val="9C5252">
                    <a:lumMod val="75000"/>
                  </a:srgbClr>
                </a:solidFill>
              </a:rPr>
              <a:t>Dr.shaal.com</a:t>
            </a:r>
            <a:endParaRPr lang="ar-SA" sz="1200" dirty="0" smtClean="0">
              <a:solidFill>
                <a:srgbClr val="9C5252">
                  <a:lumMod val="75000"/>
                </a:srgbClr>
              </a:solidFill>
            </a:endParaRPr>
          </a:p>
        </p:txBody>
      </p:sp>
    </p:spTree>
    <p:extLst>
      <p:ext uri="{BB962C8B-B14F-4D97-AF65-F5344CB8AC3E}">
        <p14:creationId xmlns:p14="http://schemas.microsoft.com/office/powerpoint/2010/main" xmlns="" val="3280847993"/>
      </p:ext>
    </p:extLst>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Lst>
  <p:timing>
    <p:tnLst>
      <p:par>
        <p:cTn id="1" dur="indefinite" restart="never" nodeType="tmRoot"/>
      </p:par>
    </p:tnLst>
  </p:timing>
  <p:txStyles>
    <p:titleStyle>
      <a:lvl1pPr algn="ctr" defTabSz="914400" rtl="1" eaLnBrk="1" latinLnBrk="0" hangingPunct="1">
        <a:spcBef>
          <a:spcPct val="0"/>
        </a:spcBef>
        <a:buNone/>
        <a:defRPr sz="4400" kern="1200">
          <a:solidFill>
            <a:schemeClr val="tx1"/>
          </a:solidFill>
          <a:latin typeface="+mj-lt"/>
          <a:ea typeface="+mj-ea"/>
          <a:cs typeface="PT Bold Heading" pitchFamily="2" charset="-78"/>
        </a:defRPr>
      </a:lvl1pPr>
    </p:titleStyle>
    <p:bodyStyle>
      <a:lvl1pPr marL="0" indent="0" algn="r" defTabSz="914400" rtl="1" eaLnBrk="1" latinLnBrk="0" hangingPunct="1">
        <a:spcBef>
          <a:spcPct val="20000"/>
        </a:spcBef>
        <a:buFont typeface="Arial" pitchFamily="34" charset="0"/>
        <a:buNone/>
        <a:defRPr lang="ar-SA" sz="3600" b="1" kern="1200" dirty="0" smtClean="0">
          <a:solidFill>
            <a:schemeClr val="tx1"/>
          </a:solidFill>
          <a:latin typeface="Arabic Typesetting" pitchFamily="66" charset="-78"/>
          <a:ea typeface="+mn-ea"/>
          <a:cs typeface="Arabic Typesetting" pitchFamily="66" charset="-78"/>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ar-SY"/>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rgbClr val="ABD958">
                <a:lumMod val="63000"/>
                <a:lumOff val="37000"/>
              </a:srgbClr>
            </a:gs>
            <a:gs pos="55000">
              <a:srgbClr val="E3F2C7">
                <a:lumMod val="63000"/>
                <a:lumOff val="37000"/>
              </a:srgb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15" name="موجة 17"/>
          <p:cNvSpPr/>
          <p:nvPr userDrawn="1"/>
        </p:nvSpPr>
        <p:spPr>
          <a:xfrm>
            <a:off x="1547664" y="-27384"/>
            <a:ext cx="7632848" cy="101900"/>
          </a:xfrm>
          <a:custGeom>
            <a:avLst/>
            <a:gdLst>
              <a:gd name="connsiteX0" fmla="*/ 0 w 6768752"/>
              <a:gd name="connsiteY0" fmla="*/ 114300 h 914400"/>
              <a:gd name="connsiteX1" fmla="*/ 6768752 w 6768752"/>
              <a:gd name="connsiteY1" fmla="*/ 114300 h 914400"/>
              <a:gd name="connsiteX2" fmla="*/ 6768752 w 6768752"/>
              <a:gd name="connsiteY2" fmla="*/ 800100 h 914400"/>
              <a:gd name="connsiteX3" fmla="*/ 0 w 6768752"/>
              <a:gd name="connsiteY3" fmla="*/ 800100 h 914400"/>
              <a:gd name="connsiteX4" fmla="*/ 0 w 6768752"/>
              <a:gd name="connsiteY4" fmla="*/ 114300 h 914400"/>
              <a:gd name="connsiteX0" fmla="*/ 0 w 6768752"/>
              <a:gd name="connsiteY0" fmla="*/ 120404 h 916189"/>
              <a:gd name="connsiteX1" fmla="*/ 6768752 w 6768752"/>
              <a:gd name="connsiteY1" fmla="*/ 38108 h 916189"/>
              <a:gd name="connsiteX2" fmla="*/ 6768752 w 6768752"/>
              <a:gd name="connsiteY2" fmla="*/ 806204 h 916189"/>
              <a:gd name="connsiteX3" fmla="*/ 0 w 6768752"/>
              <a:gd name="connsiteY3" fmla="*/ 806204 h 916189"/>
              <a:gd name="connsiteX4" fmla="*/ 0 w 6768752"/>
              <a:gd name="connsiteY4" fmla="*/ 120404 h 916189"/>
              <a:gd name="connsiteX0" fmla="*/ 9144 w 6768752"/>
              <a:gd name="connsiteY0" fmla="*/ 114371 h 955876"/>
              <a:gd name="connsiteX1" fmla="*/ 6768752 w 6768752"/>
              <a:gd name="connsiteY1" fmla="*/ 77795 h 955876"/>
              <a:gd name="connsiteX2" fmla="*/ 6768752 w 6768752"/>
              <a:gd name="connsiteY2" fmla="*/ 845891 h 955876"/>
              <a:gd name="connsiteX3" fmla="*/ 0 w 6768752"/>
              <a:gd name="connsiteY3" fmla="*/ 845891 h 955876"/>
              <a:gd name="connsiteX4" fmla="*/ 9144 w 6768752"/>
              <a:gd name="connsiteY4" fmla="*/ 114371 h 955876"/>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77896"/>
              <a:gd name="connsiteY0" fmla="*/ 119144 h 962613"/>
              <a:gd name="connsiteX1" fmla="*/ 6777896 w 6777896"/>
              <a:gd name="connsiteY1" fmla="*/ 45992 h 962613"/>
              <a:gd name="connsiteX2" fmla="*/ 6768752 w 6777896"/>
              <a:gd name="connsiteY2" fmla="*/ 850664 h 962613"/>
              <a:gd name="connsiteX3" fmla="*/ 0 w 6777896"/>
              <a:gd name="connsiteY3" fmla="*/ 850664 h 962613"/>
              <a:gd name="connsiteX4" fmla="*/ 9144 w 6777896"/>
              <a:gd name="connsiteY4" fmla="*/ 119144 h 962613"/>
              <a:gd name="connsiteX0" fmla="*/ 9144 w 6777896"/>
              <a:gd name="connsiteY0" fmla="*/ 119144 h 914717"/>
              <a:gd name="connsiteX1" fmla="*/ 6777896 w 6777896"/>
              <a:gd name="connsiteY1" fmla="*/ 45992 h 914717"/>
              <a:gd name="connsiteX2" fmla="*/ 6768752 w 6777896"/>
              <a:gd name="connsiteY2" fmla="*/ 795800 h 914717"/>
              <a:gd name="connsiteX3" fmla="*/ 0 w 6777896"/>
              <a:gd name="connsiteY3" fmla="*/ 850664 h 914717"/>
              <a:gd name="connsiteX4" fmla="*/ 9144 w 6777896"/>
              <a:gd name="connsiteY4" fmla="*/ 119144 h 914717"/>
              <a:gd name="connsiteX0" fmla="*/ 18288 w 6787040"/>
              <a:gd name="connsiteY0" fmla="*/ 119144 h 922673"/>
              <a:gd name="connsiteX1" fmla="*/ 6787040 w 6787040"/>
              <a:gd name="connsiteY1" fmla="*/ 45992 h 922673"/>
              <a:gd name="connsiteX2" fmla="*/ 6777896 w 6787040"/>
              <a:gd name="connsiteY2" fmla="*/ 795800 h 922673"/>
              <a:gd name="connsiteX3" fmla="*/ 0 w 6787040"/>
              <a:gd name="connsiteY3" fmla="*/ 905528 h 922673"/>
              <a:gd name="connsiteX4" fmla="*/ 18288 w 6787040"/>
              <a:gd name="connsiteY4" fmla="*/ 119144 h 922673"/>
              <a:gd name="connsiteX0" fmla="*/ 879 w 6787919"/>
              <a:gd name="connsiteY0" fmla="*/ 137160 h 876681"/>
              <a:gd name="connsiteX1" fmla="*/ 6787919 w 6787919"/>
              <a:gd name="connsiteY1" fmla="*/ 0 h 876681"/>
              <a:gd name="connsiteX2" fmla="*/ 6778775 w 6787919"/>
              <a:gd name="connsiteY2" fmla="*/ 749808 h 876681"/>
              <a:gd name="connsiteX3" fmla="*/ 879 w 6787919"/>
              <a:gd name="connsiteY3" fmla="*/ 859536 h 876681"/>
              <a:gd name="connsiteX4" fmla="*/ 879 w 6787919"/>
              <a:gd name="connsiteY4" fmla="*/ 137160 h 876681"/>
              <a:gd name="connsiteX0" fmla="*/ 879 w 6787919"/>
              <a:gd name="connsiteY0" fmla="*/ 123011 h 899108"/>
              <a:gd name="connsiteX1" fmla="*/ 6787919 w 6787919"/>
              <a:gd name="connsiteY1" fmla="*/ 22427 h 899108"/>
              <a:gd name="connsiteX2" fmla="*/ 6778775 w 6787919"/>
              <a:gd name="connsiteY2" fmla="*/ 772235 h 899108"/>
              <a:gd name="connsiteX3" fmla="*/ 879 w 6787919"/>
              <a:gd name="connsiteY3" fmla="*/ 881963 h 899108"/>
              <a:gd name="connsiteX4" fmla="*/ 879 w 6787919"/>
              <a:gd name="connsiteY4" fmla="*/ 123011 h 8991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87919" h="899108">
                <a:moveTo>
                  <a:pt x="879" y="123011"/>
                </a:moveTo>
                <a:cubicBezTo>
                  <a:pt x="2257130" y="-257989"/>
                  <a:pt x="4531668" y="403427"/>
                  <a:pt x="6787919" y="22427"/>
                </a:cubicBezTo>
                <a:lnTo>
                  <a:pt x="6778775" y="772235"/>
                </a:lnTo>
                <a:cubicBezTo>
                  <a:pt x="4522524" y="1153235"/>
                  <a:pt x="1900514" y="519251"/>
                  <a:pt x="879" y="881963"/>
                </a:cubicBezTo>
                <a:cubicBezTo>
                  <a:pt x="3927" y="738707"/>
                  <a:pt x="-2169" y="366851"/>
                  <a:pt x="879" y="123011"/>
                </a:cubicBezTo>
                <a:close/>
              </a:path>
            </a:pathLst>
          </a:custGeom>
        </p:spPr>
        <p:style>
          <a:lnRef idx="0">
            <a:schemeClr val="accent5"/>
          </a:lnRef>
          <a:fillRef idx="3">
            <a:schemeClr val="accent5"/>
          </a:fillRef>
          <a:effectRef idx="3">
            <a:schemeClr val="accent5"/>
          </a:effectRef>
          <a:fontRef idx="minor">
            <a:schemeClr val="lt1"/>
          </a:fontRef>
        </p:style>
        <p:txBody>
          <a:bodyPr rtlCol="1" anchor="ctr"/>
          <a:lstStyle/>
          <a:p>
            <a:pPr algn="ctr"/>
            <a:endParaRPr lang="ar-SY" dirty="0">
              <a:solidFill>
                <a:prstClr val="white"/>
              </a:solidFill>
            </a:endParaRPr>
          </a:p>
        </p:txBody>
      </p:sp>
      <p:sp>
        <p:nvSpPr>
          <p:cNvPr id="16" name="مخطط انسيابي: مهلة 15"/>
          <p:cNvSpPr/>
          <p:nvPr userDrawn="1"/>
        </p:nvSpPr>
        <p:spPr>
          <a:xfrm>
            <a:off x="-1243944" y="-2426308"/>
            <a:ext cx="7040080" cy="3551052"/>
          </a:xfrm>
          <a:prstGeom prst="flowChartDelay">
            <a:avLst/>
          </a:prstGeom>
        </p:spPr>
        <p:style>
          <a:lnRef idx="1">
            <a:schemeClr val="accent5"/>
          </a:lnRef>
          <a:fillRef idx="2">
            <a:schemeClr val="accent5"/>
          </a:fillRef>
          <a:effectRef idx="1">
            <a:schemeClr val="accent5"/>
          </a:effectRef>
          <a:fontRef idx="minor">
            <a:schemeClr val="dk1"/>
          </a:fontRef>
        </p:style>
        <p:txBody>
          <a:bodyPr rtlCol="1" anchor="ctr"/>
          <a:lstStyle/>
          <a:p>
            <a:pPr algn="ctr"/>
            <a:endParaRPr lang="ar-SY">
              <a:solidFill>
                <a:prstClr val="black"/>
              </a:solidFill>
            </a:endParaRPr>
          </a:p>
        </p:txBody>
      </p:sp>
      <p:sp>
        <p:nvSpPr>
          <p:cNvPr id="19" name="مستطيل 18"/>
          <p:cNvSpPr/>
          <p:nvPr userDrawn="1"/>
        </p:nvSpPr>
        <p:spPr>
          <a:xfrm>
            <a:off x="1015483" y="190382"/>
            <a:ext cx="2263760" cy="646331"/>
          </a:xfrm>
          <a:prstGeom prst="rect">
            <a:avLst/>
          </a:prstGeom>
        </p:spPr>
        <p:txBody>
          <a:bodyPr wrap="none">
            <a:spAutoFit/>
          </a:bodyPr>
          <a:lstStyle/>
          <a:p>
            <a:pPr algn="ctr"/>
            <a:r>
              <a:rPr lang="ar-SY" sz="3600" dirty="0" smtClean="0">
                <a:solidFill>
                  <a:srgbClr val="63891F">
                    <a:lumMod val="50000"/>
                  </a:srgbClr>
                </a:solidFill>
                <a:cs typeface="PT Bold Heading" pitchFamily="2" charset="-78"/>
              </a:rPr>
              <a:t>دوافع الزواج</a:t>
            </a:r>
            <a:endParaRPr lang="ar-SY" sz="3600" dirty="0">
              <a:solidFill>
                <a:srgbClr val="63891F">
                  <a:lumMod val="50000"/>
                </a:srgbClr>
              </a:solidFill>
              <a:cs typeface="PT Bold Heading" pitchFamily="2" charset="-78"/>
            </a:endParaRPr>
          </a:p>
        </p:txBody>
      </p:sp>
      <p:sp>
        <p:nvSpPr>
          <p:cNvPr id="20" name="مستطيل مستدير الزوايا 19"/>
          <p:cNvSpPr/>
          <p:nvPr userDrawn="1"/>
        </p:nvSpPr>
        <p:spPr>
          <a:xfrm>
            <a:off x="107504" y="6453337"/>
            <a:ext cx="1152128" cy="288032"/>
          </a:xfrm>
          <a:prstGeom prst="roundRect">
            <a:avLst/>
          </a:prstGeom>
          <a:effectLst>
            <a:outerShdw blurRad="40000" dist="20000" dir="5400000" rotWithShape="0">
              <a:srgbClr val="000000">
                <a:alpha val="38000"/>
              </a:srgbClr>
            </a:outerShdw>
            <a:softEdge rad="127000"/>
          </a:effectLst>
        </p:spPr>
        <p:style>
          <a:lnRef idx="1">
            <a:schemeClr val="accent2"/>
          </a:lnRef>
          <a:fillRef idx="2">
            <a:schemeClr val="accent2"/>
          </a:fillRef>
          <a:effectRef idx="1">
            <a:schemeClr val="accent2"/>
          </a:effectRef>
          <a:fontRef idx="minor">
            <a:schemeClr val="dk1"/>
          </a:fontRef>
        </p:style>
        <p:txBody>
          <a:bodyPr rtlCol="1" anchor="ctr"/>
          <a:lstStyle/>
          <a:p>
            <a:pPr algn="ctr">
              <a:defRPr/>
            </a:pPr>
            <a:r>
              <a:rPr lang="en-US" sz="1200" dirty="0" smtClean="0">
                <a:solidFill>
                  <a:srgbClr val="9C5252">
                    <a:lumMod val="75000"/>
                  </a:srgbClr>
                </a:solidFill>
              </a:rPr>
              <a:t>Dr.shaal.com</a:t>
            </a:r>
            <a:endParaRPr lang="ar-SA" sz="1200" dirty="0" smtClean="0">
              <a:solidFill>
                <a:srgbClr val="9C5252">
                  <a:lumMod val="75000"/>
                </a:srgbClr>
              </a:solidFill>
            </a:endParaRPr>
          </a:p>
        </p:txBody>
      </p:sp>
    </p:spTree>
    <p:extLst>
      <p:ext uri="{BB962C8B-B14F-4D97-AF65-F5344CB8AC3E}">
        <p14:creationId xmlns:p14="http://schemas.microsoft.com/office/powerpoint/2010/main" xmlns="" val="3280847993"/>
      </p:ext>
    </p:extLst>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Lst>
  <p:timing>
    <p:tnLst>
      <p:par>
        <p:cTn id="1" dur="indefinite" restart="never" nodeType="tmRoot"/>
      </p:par>
    </p:tnLst>
  </p:timing>
  <p:txStyles>
    <p:titleStyle>
      <a:lvl1pPr algn="ctr" defTabSz="914400" rtl="1" eaLnBrk="1" latinLnBrk="0" hangingPunct="1">
        <a:spcBef>
          <a:spcPct val="0"/>
        </a:spcBef>
        <a:buNone/>
        <a:defRPr sz="4400" kern="1200">
          <a:solidFill>
            <a:schemeClr val="tx1"/>
          </a:solidFill>
          <a:latin typeface="+mj-lt"/>
          <a:ea typeface="+mj-ea"/>
          <a:cs typeface="PT Bold Heading" pitchFamily="2" charset="-78"/>
        </a:defRPr>
      </a:lvl1pPr>
    </p:titleStyle>
    <p:bodyStyle>
      <a:lvl1pPr marL="0" indent="0" algn="r" defTabSz="914400" rtl="1" eaLnBrk="1" latinLnBrk="0" hangingPunct="1">
        <a:spcBef>
          <a:spcPct val="20000"/>
        </a:spcBef>
        <a:buFont typeface="Arial" pitchFamily="34" charset="0"/>
        <a:buNone/>
        <a:defRPr lang="ar-SA" sz="3600" b="1" kern="1200" dirty="0" smtClean="0">
          <a:solidFill>
            <a:schemeClr val="tx1"/>
          </a:solidFill>
          <a:latin typeface="Arabic Typesetting" pitchFamily="66" charset="-78"/>
          <a:ea typeface="+mn-ea"/>
          <a:cs typeface="Arabic Typesetting" pitchFamily="66" charset="-78"/>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ar-SY"/>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12.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33.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12" Type="http://schemas.openxmlformats.org/officeDocument/2006/relationships/image" Target="../media/image18.jpeg"/><Relationship Id="rId2" Type="http://schemas.openxmlformats.org/officeDocument/2006/relationships/image" Target="../media/image8.jpeg"/><Relationship Id="rId1" Type="http://schemas.openxmlformats.org/officeDocument/2006/relationships/slideLayout" Target="../slideLayouts/slideLayout5.xml"/><Relationship Id="rId6" Type="http://schemas.openxmlformats.org/officeDocument/2006/relationships/image" Target="../media/image12.jpeg"/><Relationship Id="rId11" Type="http://schemas.openxmlformats.org/officeDocument/2006/relationships/image" Target="../media/image17.jpeg"/><Relationship Id="rId5" Type="http://schemas.openxmlformats.org/officeDocument/2006/relationships/image" Target="../media/image11.jpeg"/><Relationship Id="rId10" Type="http://schemas.openxmlformats.org/officeDocument/2006/relationships/image" Target="../media/image16.jpeg"/><Relationship Id="rId4" Type="http://schemas.openxmlformats.org/officeDocument/2006/relationships/image" Target="../media/image10.jpeg"/><Relationship Id="rId9" Type="http://schemas.openxmlformats.org/officeDocument/2006/relationships/image" Target="../media/image15.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5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7.xml"/><Relationship Id="rId1" Type="http://schemas.openxmlformats.org/officeDocument/2006/relationships/slideLayout" Target="../slideLayouts/slideLayout6.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alpha val="83000"/>
          </a:schemeClr>
        </a:solidFill>
        <a:effectLst/>
      </p:bgPr>
    </p:bg>
    <p:spTree>
      <p:nvGrpSpPr>
        <p:cNvPr id="1" name=""/>
        <p:cNvGrpSpPr/>
        <p:nvPr/>
      </p:nvGrpSpPr>
      <p:grpSpPr>
        <a:xfrm>
          <a:off x="0" y="0"/>
          <a:ext cx="0" cy="0"/>
          <a:chOff x="0" y="0"/>
          <a:chExt cx="0" cy="0"/>
        </a:xfrm>
      </p:grpSpPr>
      <p:sp>
        <p:nvSpPr>
          <p:cNvPr id="4" name="عنصر نائب للمحتوى 3"/>
          <p:cNvSpPr>
            <a:spLocks noGrp="1"/>
          </p:cNvSpPr>
          <p:nvPr>
            <p:ph idx="1"/>
          </p:nvPr>
        </p:nvSpPr>
        <p:spPr>
          <a:xfrm>
            <a:off x="395536" y="1071546"/>
            <a:ext cx="8229600" cy="4389438"/>
          </a:xfrm>
        </p:spPr>
        <p:txBody>
          <a:bodyPr>
            <a:normAutofit fontScale="85000" lnSpcReduction="20000"/>
          </a:bodyPr>
          <a:lstStyle/>
          <a:p>
            <a:pPr algn="ctr" eaLnBrk="1" hangingPunct="1">
              <a:buFont typeface="Wingdings 2" pitchFamily="18" charset="2"/>
              <a:buNone/>
            </a:pPr>
            <a:r>
              <a:rPr lang="en-US" sz="41300" b="0" dirty="0" smtClean="0">
                <a:solidFill>
                  <a:schemeClr val="accent5">
                    <a:lumMod val="50000"/>
                  </a:schemeClr>
                </a:solidFill>
                <a:cs typeface="Times New Roman" pitchFamily="18" charset="0"/>
                <a:sym typeface="AGA Arabesque" pitchFamily="2" charset="2"/>
              </a:rPr>
              <a:t></a:t>
            </a:r>
            <a:endParaRPr lang="ar-SA" sz="6000" b="0" dirty="0" smtClean="0">
              <a:solidFill>
                <a:schemeClr val="accent5">
                  <a:lumMod val="50000"/>
                </a:schemeClr>
              </a:solidFill>
            </a:endParaRPr>
          </a:p>
        </p:txBody>
      </p:sp>
    </p:spTree>
    <p:extLst>
      <p:ext uri="{BB962C8B-B14F-4D97-AF65-F5344CB8AC3E}">
        <p14:creationId xmlns:p14="http://schemas.microsoft.com/office/powerpoint/2010/main" xmlns="" val="1835215436"/>
      </p:ext>
    </p:extLst>
  </p:cSld>
  <p:clrMapOvr>
    <a:masterClrMapping/>
  </p:clrMapOvr>
  <p:transition>
    <p:strip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1000" fill="hold"/>
                                        <p:tgtEl>
                                          <p:spTgt spid="4">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4">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alpha val="83000"/>
          </a:schemeClr>
        </a:solidFill>
        <a:effectLst/>
      </p:bgPr>
    </p:bg>
    <p:spTree>
      <p:nvGrpSpPr>
        <p:cNvPr id="1" name=""/>
        <p:cNvGrpSpPr/>
        <p:nvPr/>
      </p:nvGrpSpPr>
      <p:grpSpPr>
        <a:xfrm>
          <a:off x="0" y="0"/>
          <a:ext cx="0" cy="0"/>
          <a:chOff x="0" y="0"/>
          <a:chExt cx="0" cy="0"/>
        </a:xfrm>
      </p:grpSpPr>
      <p:sp>
        <p:nvSpPr>
          <p:cNvPr id="5" name="Title 1"/>
          <p:cNvSpPr txBox="1">
            <a:spLocks/>
          </p:cNvSpPr>
          <p:nvPr/>
        </p:nvSpPr>
        <p:spPr>
          <a:xfrm>
            <a:off x="683568" y="2357429"/>
            <a:ext cx="7200800" cy="2357455"/>
          </a:xfrm>
          <a:prstGeom prst="rect">
            <a:avLst/>
          </a:prstGeom>
        </p:spPr>
        <p:txBody>
          <a:bodyPr anchor="ctr">
            <a:normAutofit/>
          </a:bodyPr>
          <a:lstStyle/>
          <a:p>
            <a:pPr marL="0" marR="0" lvl="0" indent="0" algn="ctr" defTabSz="914400" rtl="1" eaLnBrk="1" fontAlgn="auto" latinLnBrk="0" hangingPunct="1">
              <a:lnSpc>
                <a:spcPts val="5800"/>
              </a:lnSpc>
              <a:spcBef>
                <a:spcPct val="0"/>
              </a:spcBef>
              <a:spcAft>
                <a:spcPts val="0"/>
              </a:spcAft>
              <a:buClrTx/>
              <a:buSzTx/>
              <a:buFontTx/>
              <a:buNone/>
              <a:tabLst/>
              <a:defRPr/>
            </a:pPr>
            <a:r>
              <a:rPr lang="ar-SY" sz="9600" b="1" dirty="0" smtClean="0">
                <a:ln w="18000">
                  <a:solidFill>
                    <a:srgbClr val="00B050"/>
                  </a:solidFill>
                  <a:prstDash val="solid"/>
                  <a:miter lim="800000"/>
                </a:ln>
                <a:solidFill>
                  <a:schemeClr val="accent5">
                    <a:lumMod val="60000"/>
                    <a:lumOff val="40000"/>
                  </a:schemeClr>
                </a:solidFill>
                <a:effectLst>
                  <a:outerShdw blurRad="25500" dist="23000" dir="7020000" algn="tl">
                    <a:srgbClr val="000000">
                      <a:alpha val="50000"/>
                    </a:srgbClr>
                  </a:outerShdw>
                </a:effectLst>
                <a:cs typeface="PT Bold Heading" pitchFamily="2" charset="-78"/>
              </a:rPr>
              <a:t>دوافع الزواج</a:t>
            </a:r>
            <a:endParaRPr lang="ar-SY" sz="9600" b="1" dirty="0">
              <a:ln w="18000">
                <a:solidFill>
                  <a:srgbClr val="00B050"/>
                </a:solidFill>
                <a:prstDash val="solid"/>
                <a:miter lim="800000"/>
              </a:ln>
              <a:solidFill>
                <a:schemeClr val="accent5">
                  <a:lumMod val="60000"/>
                  <a:lumOff val="40000"/>
                </a:schemeClr>
              </a:solidFill>
              <a:effectLst>
                <a:outerShdw blurRad="25500" dist="23000" dir="7020000" algn="tl">
                  <a:srgbClr val="000000">
                    <a:alpha val="50000"/>
                  </a:srgbClr>
                </a:outerShdw>
              </a:effectLst>
              <a:cs typeface="PT Bold Heading" pitchFamily="2" charset="-78"/>
            </a:endParaRPr>
          </a:p>
        </p:txBody>
      </p:sp>
      <p:sp>
        <p:nvSpPr>
          <p:cNvPr id="6" name="Content Placeholder 2"/>
          <p:cNvSpPr txBox="1">
            <a:spLocks/>
          </p:cNvSpPr>
          <p:nvPr/>
        </p:nvSpPr>
        <p:spPr>
          <a:xfrm>
            <a:off x="5572132" y="1142984"/>
            <a:ext cx="2357454" cy="642942"/>
          </a:xfrm>
          <a:prstGeom prst="rect">
            <a:avLst/>
          </a:prstGeom>
          <a:noFill/>
          <a:effectLst>
            <a:softEdge rad="31750"/>
          </a:effectLst>
        </p:spPr>
        <p:txBody>
          <a:bodyPr vert="horz" lIns="91440" tIns="45720" rIns="91440" bIns="45720" rtlCol="0" anchor="ctr">
            <a:noAutofit/>
            <a:scene3d>
              <a:camera prst="orthographicFront"/>
              <a:lightRig rig="flat" dir="tl">
                <a:rot lat="0" lon="0" rev="6600000"/>
              </a:lightRig>
            </a:scene3d>
            <a:sp3d extrusionH="25400" contourW="8890">
              <a:contourClr>
                <a:schemeClr val="accent2">
                  <a:shade val="75000"/>
                </a:schemeClr>
              </a:contourClr>
            </a:sp3d>
          </a:bodyPr>
          <a:lstStyle/>
          <a:p>
            <a:pPr marL="0" marR="0" lvl="0" indent="0" algn="ctr" defTabSz="914400" rtl="1" eaLnBrk="1" fontAlgn="auto" latinLnBrk="0" hangingPunct="1">
              <a:lnSpc>
                <a:spcPct val="100000"/>
              </a:lnSpc>
              <a:spcBef>
                <a:spcPct val="20000"/>
              </a:spcBef>
              <a:spcAft>
                <a:spcPts val="0"/>
              </a:spcAft>
              <a:buClrTx/>
              <a:buSzTx/>
              <a:buFont typeface="Arial" pitchFamily="34" charset="0"/>
              <a:buNone/>
              <a:tabLst/>
              <a:defRPr/>
            </a:pPr>
            <a:r>
              <a:rPr kumimoji="0" lang="ar-SY" sz="2800" i="0" u="none" strike="noStrike" kern="1200" cap="none" spc="0" normalizeH="0" baseline="0" noProof="0" dirty="0" smtClean="0">
                <a:ln>
                  <a:noFill/>
                </a:ln>
                <a:solidFill>
                  <a:schemeClr val="accent5">
                    <a:lumMod val="75000"/>
                  </a:schemeClr>
                </a:solidFill>
                <a:effectLst/>
                <a:uLnTx/>
                <a:uFillTx/>
                <a:latin typeface="Arabic Typesetting" pitchFamily="66" charset="-78"/>
                <a:cs typeface="PT Bold Heading" pitchFamily="2" charset="-78"/>
              </a:rPr>
              <a:t>عنوان المحاضرة:</a:t>
            </a:r>
          </a:p>
        </p:txBody>
      </p:sp>
    </p:spTree>
    <p:extLst>
      <p:ext uri="{BB962C8B-B14F-4D97-AF65-F5344CB8AC3E}">
        <p14:creationId xmlns:p14="http://schemas.microsoft.com/office/powerpoint/2010/main" xmlns="" val="1835215436"/>
      </p:ext>
    </p:extLst>
  </p:cSld>
  <p:clrMapOvr>
    <a:masterClrMapping/>
  </p:clrMapOvr>
  <p:transition>
    <p:strips/>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alpha val="83000"/>
          </a:schemeClr>
        </a:solidFill>
        <a:effectLst/>
      </p:bgPr>
    </p:bg>
    <p:spTree>
      <p:nvGrpSpPr>
        <p:cNvPr id="1" name=""/>
        <p:cNvGrpSpPr/>
        <p:nvPr/>
      </p:nvGrpSpPr>
      <p:grpSpPr>
        <a:xfrm>
          <a:off x="0" y="0"/>
          <a:ext cx="0" cy="0"/>
          <a:chOff x="0" y="0"/>
          <a:chExt cx="0" cy="0"/>
        </a:xfrm>
      </p:grpSpPr>
      <p:sp>
        <p:nvSpPr>
          <p:cNvPr id="5" name="مستطيل 4"/>
          <p:cNvSpPr/>
          <p:nvPr/>
        </p:nvSpPr>
        <p:spPr>
          <a:xfrm>
            <a:off x="500032" y="142852"/>
            <a:ext cx="2214579" cy="1000132"/>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ctr"/>
          <a:lstStyle/>
          <a:p>
            <a:pPr algn="ctr"/>
            <a:r>
              <a:rPr lang="ar-SA" sz="2400" b="1" dirty="0" smtClean="0">
                <a:solidFill>
                  <a:srgbClr val="63891F">
                    <a:lumMod val="50000"/>
                  </a:srgbClr>
                </a:solidFill>
                <a:cs typeface="Tahoma"/>
              </a:rPr>
              <a:t>الدافع الديني</a:t>
            </a:r>
            <a:endParaRPr lang="ar-SY" sz="2400" b="1" dirty="0" smtClean="0">
              <a:solidFill>
                <a:srgbClr val="63891F">
                  <a:lumMod val="50000"/>
                </a:srgbClr>
              </a:solidFill>
              <a:cs typeface="Tahoma"/>
            </a:endParaRPr>
          </a:p>
        </p:txBody>
      </p:sp>
      <p:sp>
        <p:nvSpPr>
          <p:cNvPr id="6" name="مستطيل 5"/>
          <p:cNvSpPr/>
          <p:nvPr/>
        </p:nvSpPr>
        <p:spPr>
          <a:xfrm>
            <a:off x="500032" y="1242997"/>
            <a:ext cx="2214579" cy="1000132"/>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ctr"/>
          <a:lstStyle/>
          <a:p>
            <a:pPr algn="ctr"/>
            <a:r>
              <a:rPr lang="ar-SA" sz="2400" b="1" dirty="0" smtClean="0">
                <a:solidFill>
                  <a:srgbClr val="63891F">
                    <a:lumMod val="50000"/>
                  </a:srgbClr>
                </a:solidFill>
                <a:cs typeface="Tahoma"/>
              </a:rPr>
              <a:t>الدافع الاجتماعي</a:t>
            </a:r>
            <a:endParaRPr lang="ar-SY" sz="2400" b="1" dirty="0" smtClean="0">
              <a:solidFill>
                <a:srgbClr val="63891F">
                  <a:lumMod val="50000"/>
                </a:srgbClr>
              </a:solidFill>
              <a:cs typeface="Tahoma"/>
            </a:endParaRPr>
          </a:p>
        </p:txBody>
      </p:sp>
      <p:sp>
        <p:nvSpPr>
          <p:cNvPr id="8" name="مستطيل 7"/>
          <p:cNvSpPr/>
          <p:nvPr/>
        </p:nvSpPr>
        <p:spPr>
          <a:xfrm>
            <a:off x="500032" y="2343142"/>
            <a:ext cx="2214579" cy="1000132"/>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ctr"/>
          <a:lstStyle/>
          <a:p>
            <a:pPr algn="ctr"/>
            <a:r>
              <a:rPr lang="ar-SA" sz="2400" b="1" dirty="0" smtClean="0">
                <a:solidFill>
                  <a:srgbClr val="63891F">
                    <a:lumMod val="50000"/>
                  </a:srgbClr>
                </a:solidFill>
                <a:cs typeface="Tahoma"/>
              </a:rPr>
              <a:t>دافع الأبوة والأمومة</a:t>
            </a:r>
            <a:endParaRPr lang="ar-SY" sz="2400" b="1" dirty="0" smtClean="0">
              <a:solidFill>
                <a:srgbClr val="63891F">
                  <a:lumMod val="50000"/>
                </a:srgbClr>
              </a:solidFill>
              <a:cs typeface="Tahoma"/>
            </a:endParaRPr>
          </a:p>
        </p:txBody>
      </p:sp>
      <p:sp>
        <p:nvSpPr>
          <p:cNvPr id="9" name="مستطيل 8"/>
          <p:cNvSpPr/>
          <p:nvPr/>
        </p:nvSpPr>
        <p:spPr>
          <a:xfrm>
            <a:off x="500032" y="3443287"/>
            <a:ext cx="2214579" cy="1000132"/>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ctr"/>
          <a:lstStyle/>
          <a:p>
            <a:pPr algn="ctr"/>
            <a:r>
              <a:rPr lang="ar-SA" sz="2400" b="1" dirty="0" smtClean="0">
                <a:solidFill>
                  <a:srgbClr val="63891F">
                    <a:lumMod val="50000"/>
                  </a:srgbClr>
                </a:solidFill>
                <a:cs typeface="Tahoma"/>
              </a:rPr>
              <a:t>الدافع الجنسي</a:t>
            </a:r>
            <a:endParaRPr lang="ar-SY" sz="2400" b="1" dirty="0" smtClean="0">
              <a:solidFill>
                <a:srgbClr val="63891F">
                  <a:lumMod val="50000"/>
                </a:srgbClr>
              </a:solidFill>
              <a:cs typeface="Tahoma"/>
            </a:endParaRPr>
          </a:p>
        </p:txBody>
      </p:sp>
      <p:sp>
        <p:nvSpPr>
          <p:cNvPr id="11" name="مستطيل 10"/>
          <p:cNvSpPr/>
          <p:nvPr/>
        </p:nvSpPr>
        <p:spPr>
          <a:xfrm>
            <a:off x="500032" y="4543432"/>
            <a:ext cx="2214579" cy="1000132"/>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ctr"/>
          <a:lstStyle/>
          <a:p>
            <a:pPr algn="ctr"/>
            <a:r>
              <a:rPr lang="ar-SA" sz="2400" b="1" dirty="0" smtClean="0">
                <a:solidFill>
                  <a:srgbClr val="63891F">
                    <a:lumMod val="50000"/>
                  </a:srgbClr>
                </a:solidFill>
                <a:cs typeface="Tahoma"/>
              </a:rPr>
              <a:t>الدافع النفسي</a:t>
            </a:r>
            <a:endParaRPr lang="ar-SY" sz="2400" b="1" dirty="0" smtClean="0">
              <a:solidFill>
                <a:srgbClr val="63891F">
                  <a:lumMod val="50000"/>
                </a:srgbClr>
              </a:solidFill>
              <a:cs typeface="Tahoma"/>
            </a:endParaRPr>
          </a:p>
        </p:txBody>
      </p:sp>
      <p:sp>
        <p:nvSpPr>
          <p:cNvPr id="12" name="مستطيل 11"/>
          <p:cNvSpPr/>
          <p:nvPr/>
        </p:nvSpPr>
        <p:spPr>
          <a:xfrm>
            <a:off x="500032" y="5643578"/>
            <a:ext cx="2214579" cy="1000132"/>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ctr"/>
          <a:lstStyle/>
          <a:p>
            <a:pPr algn="ctr"/>
            <a:r>
              <a:rPr lang="ar-SA" sz="2400" b="1" dirty="0" smtClean="0">
                <a:solidFill>
                  <a:srgbClr val="63891F">
                    <a:lumMod val="50000"/>
                  </a:srgbClr>
                </a:solidFill>
                <a:cs typeface="Tahoma"/>
              </a:rPr>
              <a:t>الدوافع الخاصة</a:t>
            </a:r>
            <a:endParaRPr lang="ar-SY" sz="2400" b="1" dirty="0" smtClean="0">
              <a:solidFill>
                <a:srgbClr val="63891F">
                  <a:lumMod val="50000"/>
                </a:srgbClr>
              </a:solidFill>
              <a:cs typeface="Tahoma"/>
            </a:endParaRPr>
          </a:p>
        </p:txBody>
      </p:sp>
      <p:sp>
        <p:nvSpPr>
          <p:cNvPr id="23" name="مستطيل 22"/>
          <p:cNvSpPr/>
          <p:nvPr/>
        </p:nvSpPr>
        <p:spPr>
          <a:xfrm>
            <a:off x="4000495" y="3214686"/>
            <a:ext cx="1285884" cy="1785950"/>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ctr"/>
          <a:lstStyle/>
          <a:p>
            <a:pPr algn="ctr"/>
            <a:r>
              <a:rPr lang="ar-SA" sz="2800" b="1" dirty="0" smtClean="0">
                <a:solidFill>
                  <a:srgbClr val="63891F">
                    <a:lumMod val="50000"/>
                  </a:srgbClr>
                </a:solidFill>
                <a:cs typeface="Tahoma"/>
              </a:rPr>
              <a:t>دوافع الزواج الستة</a:t>
            </a:r>
            <a:endParaRPr lang="ar-SY" sz="2800" b="1" dirty="0" smtClean="0">
              <a:solidFill>
                <a:srgbClr val="63891F">
                  <a:lumMod val="50000"/>
                </a:srgbClr>
              </a:solidFill>
              <a:cs typeface="Tahoma"/>
            </a:endParaRPr>
          </a:p>
        </p:txBody>
      </p:sp>
      <p:cxnSp>
        <p:nvCxnSpPr>
          <p:cNvPr id="75" name="رابط كسهم مستقيم 74"/>
          <p:cNvCxnSpPr>
            <a:stCxn id="23" idx="1"/>
            <a:endCxn id="5" idx="3"/>
          </p:cNvCxnSpPr>
          <p:nvPr/>
        </p:nvCxnSpPr>
        <p:spPr>
          <a:xfrm rot="10800000">
            <a:off x="2714611" y="642919"/>
            <a:ext cx="1285884" cy="3464743"/>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cxnSp>
        <p:nvCxnSpPr>
          <p:cNvPr id="78" name="رابط كسهم مستقيم 77"/>
          <p:cNvCxnSpPr>
            <a:stCxn id="23" idx="1"/>
            <a:endCxn id="6" idx="3"/>
          </p:cNvCxnSpPr>
          <p:nvPr/>
        </p:nvCxnSpPr>
        <p:spPr>
          <a:xfrm rot="10800000">
            <a:off x="2714611" y="1743063"/>
            <a:ext cx="1285884" cy="2364598"/>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cxnSp>
        <p:nvCxnSpPr>
          <p:cNvPr id="79" name="رابط كسهم مستقيم 78"/>
          <p:cNvCxnSpPr>
            <a:stCxn id="23" idx="1"/>
            <a:endCxn id="9" idx="3"/>
          </p:cNvCxnSpPr>
          <p:nvPr/>
        </p:nvCxnSpPr>
        <p:spPr>
          <a:xfrm rot="10800000">
            <a:off x="2714611" y="3943353"/>
            <a:ext cx="1285884" cy="164308"/>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cxnSp>
        <p:nvCxnSpPr>
          <p:cNvPr id="82" name="رابط كسهم مستقيم 81"/>
          <p:cNvCxnSpPr>
            <a:stCxn id="23" idx="1"/>
            <a:endCxn id="8" idx="3"/>
          </p:cNvCxnSpPr>
          <p:nvPr/>
        </p:nvCxnSpPr>
        <p:spPr>
          <a:xfrm rot="10800000">
            <a:off x="2714611" y="2843209"/>
            <a:ext cx="1285884" cy="1264453"/>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cxnSp>
        <p:nvCxnSpPr>
          <p:cNvPr id="83" name="رابط كسهم مستقيم 82"/>
          <p:cNvCxnSpPr>
            <a:stCxn id="23" idx="1"/>
            <a:endCxn id="11" idx="3"/>
          </p:cNvCxnSpPr>
          <p:nvPr/>
        </p:nvCxnSpPr>
        <p:spPr>
          <a:xfrm rot="10800000" flipV="1">
            <a:off x="2714611" y="4107660"/>
            <a:ext cx="1285884" cy="935837"/>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cxnSp>
        <p:nvCxnSpPr>
          <p:cNvPr id="84" name="رابط كسهم مستقيم 83"/>
          <p:cNvCxnSpPr>
            <a:stCxn id="23" idx="1"/>
            <a:endCxn id="12" idx="3"/>
          </p:cNvCxnSpPr>
          <p:nvPr/>
        </p:nvCxnSpPr>
        <p:spPr>
          <a:xfrm rot="10800000" flipV="1">
            <a:off x="2714611" y="4107660"/>
            <a:ext cx="1285884" cy="2035983"/>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sp>
        <p:nvSpPr>
          <p:cNvPr id="57" name="مستطيل 56"/>
          <p:cNvSpPr/>
          <p:nvPr/>
        </p:nvSpPr>
        <p:spPr>
          <a:xfrm>
            <a:off x="4000495" y="142852"/>
            <a:ext cx="1285884" cy="1428760"/>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ctr"/>
          <a:lstStyle/>
          <a:p>
            <a:pPr algn="ctr"/>
            <a:r>
              <a:rPr lang="ar-SA" sz="2800" b="1" dirty="0" smtClean="0">
                <a:solidFill>
                  <a:srgbClr val="63891F">
                    <a:lumMod val="50000"/>
                  </a:srgbClr>
                </a:solidFill>
                <a:cs typeface="Tahoma"/>
              </a:rPr>
              <a:t>مقدمة</a:t>
            </a:r>
            <a:endParaRPr lang="ar-SY" sz="2800" b="1" dirty="0" smtClean="0">
              <a:solidFill>
                <a:srgbClr val="63891F">
                  <a:lumMod val="50000"/>
                </a:srgbClr>
              </a:solidFill>
              <a:cs typeface="Tahoma"/>
            </a:endParaRPr>
          </a:p>
        </p:txBody>
      </p:sp>
      <p:sp>
        <p:nvSpPr>
          <p:cNvPr id="64" name="مستطيل 63"/>
          <p:cNvSpPr/>
          <p:nvPr/>
        </p:nvSpPr>
        <p:spPr>
          <a:xfrm>
            <a:off x="4000495" y="1714488"/>
            <a:ext cx="1285884" cy="1357322"/>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ctr"/>
          <a:lstStyle/>
          <a:p>
            <a:pPr algn="ctr">
              <a:lnSpc>
                <a:spcPct val="150000"/>
              </a:lnSpc>
            </a:pPr>
            <a:r>
              <a:rPr lang="ar-SA" sz="2400" b="1" dirty="0" smtClean="0">
                <a:solidFill>
                  <a:srgbClr val="63891F">
                    <a:lumMod val="50000"/>
                  </a:srgbClr>
                </a:solidFill>
                <a:cs typeface="Tahoma"/>
              </a:rPr>
              <a:t>أهمية </a:t>
            </a:r>
            <a:r>
              <a:rPr lang="ar-SA" b="1" dirty="0" smtClean="0">
                <a:solidFill>
                  <a:srgbClr val="63891F">
                    <a:lumMod val="50000"/>
                  </a:srgbClr>
                </a:solidFill>
                <a:cs typeface="Tahoma"/>
              </a:rPr>
              <a:t>المحاضرة</a:t>
            </a:r>
            <a:endParaRPr lang="ar-SY" sz="2800" b="1" dirty="0" smtClean="0">
              <a:solidFill>
                <a:srgbClr val="63891F">
                  <a:lumMod val="50000"/>
                </a:srgbClr>
              </a:solidFill>
              <a:cs typeface="Tahoma"/>
            </a:endParaRPr>
          </a:p>
        </p:txBody>
      </p:sp>
      <p:sp>
        <p:nvSpPr>
          <p:cNvPr id="65" name="مستطيل 64"/>
          <p:cNvSpPr/>
          <p:nvPr/>
        </p:nvSpPr>
        <p:spPr>
          <a:xfrm>
            <a:off x="4000495" y="5214950"/>
            <a:ext cx="1285884" cy="1428760"/>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ctr"/>
          <a:lstStyle/>
          <a:p>
            <a:pPr algn="ctr"/>
            <a:r>
              <a:rPr lang="ar-SA" sz="2800" b="1" dirty="0" smtClean="0">
                <a:solidFill>
                  <a:srgbClr val="63891F">
                    <a:lumMod val="50000"/>
                  </a:srgbClr>
                </a:solidFill>
                <a:cs typeface="Tahoma"/>
              </a:rPr>
              <a:t>خاتمة</a:t>
            </a:r>
            <a:endParaRPr lang="ar-SY" sz="2800" b="1" dirty="0" smtClean="0">
              <a:solidFill>
                <a:srgbClr val="63891F">
                  <a:lumMod val="50000"/>
                </a:srgbClr>
              </a:solidFill>
              <a:cs typeface="Tahoma"/>
            </a:endParaRPr>
          </a:p>
        </p:txBody>
      </p:sp>
      <p:sp>
        <p:nvSpPr>
          <p:cNvPr id="72" name="وسيلة شرح بيضاوية 71"/>
          <p:cNvSpPr/>
          <p:nvPr/>
        </p:nvSpPr>
        <p:spPr>
          <a:xfrm rot="944275">
            <a:off x="6204709" y="522428"/>
            <a:ext cx="2729072" cy="1927487"/>
          </a:xfrm>
          <a:prstGeom prst="wedgeEllipseCallout">
            <a:avLst>
              <a:gd name="adj1" fmla="val -25094"/>
              <a:gd name="adj2" fmla="val 56720"/>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ctr"/>
          <a:lstStyle/>
          <a:p>
            <a:pPr algn="ctr"/>
            <a:r>
              <a:rPr lang="ar-SY" sz="2800" b="1" dirty="0" smtClean="0">
                <a:solidFill>
                  <a:srgbClr val="63891F">
                    <a:lumMod val="50000"/>
                  </a:srgbClr>
                </a:solidFill>
                <a:cs typeface="Tahoma"/>
              </a:rPr>
              <a:t>تتناول المحاضرة:</a:t>
            </a:r>
          </a:p>
        </p:txBody>
      </p:sp>
      <p:cxnSp>
        <p:nvCxnSpPr>
          <p:cNvPr id="74" name="شكل 73"/>
          <p:cNvCxnSpPr>
            <a:stCxn id="72" idx="8"/>
            <a:endCxn id="57" idx="3"/>
          </p:cNvCxnSpPr>
          <p:nvPr/>
        </p:nvCxnSpPr>
        <p:spPr>
          <a:xfrm rot="5400000" flipH="1">
            <a:off x="5202227" y="941384"/>
            <a:ext cx="1495474" cy="1327170"/>
          </a:xfrm>
          <a:prstGeom prst="curvedConnector4">
            <a:avLst>
              <a:gd name="adj1" fmla="val -5424"/>
              <a:gd name="adj2" fmla="val 65403"/>
            </a:avLst>
          </a:prstGeom>
          <a:ln>
            <a:tailEnd type="arrow"/>
          </a:ln>
        </p:spPr>
        <p:style>
          <a:lnRef idx="2">
            <a:schemeClr val="accent5"/>
          </a:lnRef>
          <a:fillRef idx="0">
            <a:schemeClr val="accent5"/>
          </a:fillRef>
          <a:effectRef idx="1">
            <a:schemeClr val="accent5"/>
          </a:effectRef>
          <a:fontRef idx="minor">
            <a:schemeClr val="tx1"/>
          </a:fontRef>
        </p:style>
      </p:cxnSp>
      <p:cxnSp>
        <p:nvCxnSpPr>
          <p:cNvPr id="77" name="رابط منحني 76"/>
          <p:cNvCxnSpPr>
            <a:stCxn id="72" idx="8"/>
            <a:endCxn id="64" idx="3"/>
          </p:cNvCxnSpPr>
          <p:nvPr/>
        </p:nvCxnSpPr>
        <p:spPr>
          <a:xfrm rot="5400000">
            <a:off x="5929743" y="1709342"/>
            <a:ext cx="40443" cy="1327170"/>
          </a:xfrm>
          <a:prstGeom prst="curvedConnector4">
            <a:avLst>
              <a:gd name="adj1" fmla="val 565240"/>
              <a:gd name="adj2" fmla="val 65403"/>
            </a:avLst>
          </a:prstGeom>
          <a:ln>
            <a:tailEnd type="arrow"/>
          </a:ln>
        </p:spPr>
        <p:style>
          <a:lnRef idx="2">
            <a:schemeClr val="accent5"/>
          </a:lnRef>
          <a:fillRef idx="0">
            <a:schemeClr val="accent5"/>
          </a:fillRef>
          <a:effectRef idx="1">
            <a:schemeClr val="accent5"/>
          </a:effectRef>
          <a:fontRef idx="minor">
            <a:schemeClr val="tx1"/>
          </a:fontRef>
        </p:style>
      </p:cxnSp>
      <p:cxnSp>
        <p:nvCxnSpPr>
          <p:cNvPr id="81" name="رابط منحني 80"/>
          <p:cNvCxnSpPr>
            <a:stCxn id="72" idx="8"/>
            <a:endCxn id="23" idx="3"/>
          </p:cNvCxnSpPr>
          <p:nvPr/>
        </p:nvCxnSpPr>
        <p:spPr>
          <a:xfrm rot="5400000">
            <a:off x="5072487" y="2566598"/>
            <a:ext cx="1754955" cy="1327170"/>
          </a:xfrm>
          <a:prstGeom prst="curvedConnector2">
            <a:avLst/>
          </a:prstGeom>
          <a:ln>
            <a:tailEnd type="arrow"/>
          </a:ln>
        </p:spPr>
        <p:style>
          <a:lnRef idx="2">
            <a:schemeClr val="accent5"/>
          </a:lnRef>
          <a:fillRef idx="0">
            <a:schemeClr val="accent5"/>
          </a:fillRef>
          <a:effectRef idx="1">
            <a:schemeClr val="accent5"/>
          </a:effectRef>
          <a:fontRef idx="minor">
            <a:schemeClr val="tx1"/>
          </a:fontRef>
        </p:style>
      </p:cxnSp>
      <p:cxnSp>
        <p:nvCxnSpPr>
          <p:cNvPr id="87" name="شكل 86"/>
          <p:cNvCxnSpPr>
            <a:stCxn id="72" idx="8"/>
            <a:endCxn id="65" idx="3"/>
          </p:cNvCxnSpPr>
          <p:nvPr/>
        </p:nvCxnSpPr>
        <p:spPr>
          <a:xfrm rot="5400000">
            <a:off x="4161652" y="3477433"/>
            <a:ext cx="3576624" cy="1327170"/>
          </a:xfrm>
          <a:prstGeom prst="curvedConnector2">
            <a:avLst/>
          </a:prstGeom>
          <a:ln>
            <a:tailEnd type="arrow"/>
          </a:ln>
        </p:spPr>
        <p:style>
          <a:lnRef idx="2">
            <a:schemeClr val="accent5"/>
          </a:lnRef>
          <a:fillRef idx="0">
            <a:schemeClr val="accent5"/>
          </a:fillRef>
          <a:effectRef idx="1">
            <a:schemeClr val="accent5"/>
          </a:effectRef>
          <a:fontRef idx="minor">
            <a:schemeClr val="tx1"/>
          </a:fontRef>
        </p:style>
      </p:cxnSp>
    </p:spTree>
    <p:extLst>
      <p:ext uri="{BB962C8B-B14F-4D97-AF65-F5344CB8AC3E}">
        <p14:creationId xmlns:p14="http://schemas.microsoft.com/office/powerpoint/2010/main" xmlns="" val="1835215436"/>
      </p:ext>
    </p:extLst>
  </p:cSld>
  <p:clrMapOvr>
    <a:masterClrMapping/>
  </p:clrMapOvr>
  <p:transition>
    <p:strips/>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2495647"/>
            <a:ext cx="7200800" cy="1862048"/>
          </a:xfrm>
        </p:spPr>
        <p:txBody>
          <a:bodyPr>
            <a:normAutofit/>
          </a:bodyPr>
          <a:lstStyle/>
          <a:p>
            <a:r>
              <a:rPr lang="ar-SY" sz="9600" dirty="0" smtClean="0"/>
              <a:t>المقدمة:</a:t>
            </a:r>
            <a:endParaRPr lang="ar-SY" sz="9600" dirty="0"/>
          </a:p>
        </p:txBody>
      </p:sp>
    </p:spTree>
    <p:extLst>
      <p:ext uri="{BB962C8B-B14F-4D97-AF65-F5344CB8AC3E}">
        <p14:creationId xmlns:p14="http://schemas.microsoft.com/office/powerpoint/2010/main" xmlns="" val="232286111"/>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r>
              <a:rPr lang="ar-SA" dirty="0" smtClean="0"/>
              <a:t>مقدمة</a:t>
            </a:r>
            <a:endParaRPr lang="ar-SY" dirty="0"/>
          </a:p>
        </p:txBody>
      </p:sp>
      <p:sp>
        <p:nvSpPr>
          <p:cNvPr id="3" name="عنصر نائب للمحتوى 2"/>
          <p:cNvSpPr>
            <a:spLocks noGrp="1"/>
          </p:cNvSpPr>
          <p:nvPr>
            <p:ph idx="1"/>
          </p:nvPr>
        </p:nvSpPr>
        <p:spPr/>
        <p:txBody>
          <a:bodyPr>
            <a:normAutofit fontScale="77500" lnSpcReduction="20000"/>
          </a:bodyPr>
          <a:lstStyle/>
          <a:p>
            <a:pPr>
              <a:lnSpc>
                <a:spcPct val="145000"/>
              </a:lnSpc>
            </a:pPr>
            <a:r>
              <a:rPr lang="ar-SA" dirty="0"/>
              <a:t>لا يُقدِم أحدٌ على أمرٍ ما إلا بدافع يدفَعه للقيام </a:t>
            </a:r>
            <a:r>
              <a:rPr lang="ar-SA" dirty="0" err="1"/>
              <a:t>به</a:t>
            </a:r>
            <a:r>
              <a:rPr lang="ar-SA" dirty="0"/>
              <a:t>, ساعياً بسلوكه لتحقيق الدافع، فإن لم يحقق سلوكه دافعه بحث عن سلوك آخر.</a:t>
            </a:r>
            <a:endParaRPr lang="en-US" dirty="0"/>
          </a:p>
          <a:p>
            <a:pPr>
              <a:lnSpc>
                <a:spcPct val="145000"/>
              </a:lnSpc>
            </a:pPr>
            <a:r>
              <a:rPr lang="ar-SA" dirty="0"/>
              <a:t>فالمطلوب من كل زوج وزوجة أن يتعرَّفا على الدوافع التي دفَعَت كلاً منهما نحو الزواج لإشباعها وإروائها</a:t>
            </a:r>
            <a:r>
              <a:rPr lang="ar-SA" dirty="0" smtClean="0"/>
              <a:t>.</a:t>
            </a:r>
            <a:endParaRPr lang="en-US" dirty="0"/>
          </a:p>
        </p:txBody>
      </p:sp>
    </p:spTree>
  </p:cSld>
  <p:clrMapOvr>
    <a:masterClrMapping/>
  </p:clrMapOvr>
  <p:transition spd="slow">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2495647"/>
            <a:ext cx="7200800" cy="1862048"/>
          </a:xfrm>
        </p:spPr>
        <p:txBody>
          <a:bodyPr>
            <a:normAutofit/>
          </a:bodyPr>
          <a:lstStyle/>
          <a:p>
            <a:r>
              <a:rPr sz="9600" dirty="0" err="1" smtClean="0"/>
              <a:t>أهمية</a:t>
            </a:r>
            <a:r>
              <a:rPr sz="9600" dirty="0" smtClean="0"/>
              <a:t> </a:t>
            </a:r>
            <a:r>
              <a:rPr lang="ar-SY" sz="9600" dirty="0" smtClean="0"/>
              <a:t>المحاضرة</a:t>
            </a:r>
            <a:endParaRPr lang="ar-SY" sz="9600" dirty="0"/>
          </a:p>
        </p:txBody>
      </p:sp>
    </p:spTree>
    <p:extLst>
      <p:ext uri="{BB962C8B-B14F-4D97-AF65-F5344CB8AC3E}">
        <p14:creationId xmlns:p14="http://schemas.microsoft.com/office/powerpoint/2010/main" xmlns="" val="232286111"/>
      </p:ext>
    </p:extLst>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a:xfrm>
            <a:off x="4860034" y="210111"/>
            <a:ext cx="3600399" cy="861436"/>
          </a:xfrm>
        </p:spPr>
        <p:txBody>
          <a:bodyPr wrap="square">
            <a:normAutofit/>
          </a:bodyPr>
          <a:lstStyle/>
          <a:p>
            <a:r>
              <a:rPr sz="4000" smtClean="0"/>
              <a:t>أهمية </a:t>
            </a:r>
            <a:r>
              <a:rPr lang="ar-SY" sz="4000" dirty="0" smtClean="0"/>
              <a:t>المحاضرة</a:t>
            </a:r>
            <a:endParaRPr lang="ar-SY" sz="4000" dirty="0"/>
          </a:p>
        </p:txBody>
      </p:sp>
      <p:sp>
        <p:nvSpPr>
          <p:cNvPr id="4" name="مستطيل مستدير الزوايا 3"/>
          <p:cNvSpPr/>
          <p:nvPr/>
        </p:nvSpPr>
        <p:spPr>
          <a:xfrm>
            <a:off x="5372112" y="2500306"/>
            <a:ext cx="3200416" cy="2643206"/>
          </a:xfrm>
          <a:prstGeom prst="roundRect">
            <a:avLst/>
          </a:prstGeom>
          <a:solidFill>
            <a:schemeClr val="accent5">
              <a:lumMod val="40000"/>
              <a:lumOff val="60000"/>
            </a:schemeClr>
          </a:solidFill>
        </p:spPr>
        <p:style>
          <a:lnRef idx="2">
            <a:schemeClr val="accent5"/>
          </a:lnRef>
          <a:fillRef idx="1">
            <a:schemeClr val="lt1"/>
          </a:fillRef>
          <a:effectRef idx="0">
            <a:schemeClr val="accent5"/>
          </a:effectRef>
          <a:fontRef idx="minor">
            <a:schemeClr val="dk1"/>
          </a:fontRef>
        </p:style>
        <p:txBody>
          <a:bodyPr rtlCol="1" anchor="ctr"/>
          <a:lstStyle/>
          <a:p>
            <a:pPr lvl="0" algn="ctr">
              <a:lnSpc>
                <a:spcPct val="134000"/>
              </a:lnSpc>
              <a:spcBef>
                <a:spcPct val="20000"/>
              </a:spcBef>
            </a:pPr>
            <a:r>
              <a:rPr lang="ar-SY" sz="4400" b="1" dirty="0" smtClean="0">
                <a:ln w="11430">
                  <a:noFill/>
                </a:ln>
                <a:solidFill>
                  <a:srgbClr val="758085">
                    <a:lumMod val="50000"/>
                  </a:srgbClr>
                </a:solidFill>
                <a:latin typeface="Traditional Arabic" pitchFamily="18" charset="-78"/>
                <a:ea typeface="+mj-ea"/>
                <a:cs typeface="Traditional Arabic" pitchFamily="18" charset="-78"/>
              </a:rPr>
              <a:t>تبرز أهمية هذه المحاضرة في أمرين:</a:t>
            </a:r>
          </a:p>
        </p:txBody>
      </p:sp>
      <p:sp>
        <p:nvSpPr>
          <p:cNvPr id="5" name="مستطيل 4"/>
          <p:cNvSpPr/>
          <p:nvPr/>
        </p:nvSpPr>
        <p:spPr>
          <a:xfrm>
            <a:off x="642911" y="1285861"/>
            <a:ext cx="3200416" cy="2643206"/>
          </a:xfrm>
          <a:prstGeom prst="rect">
            <a:avLst/>
          </a:prstGeom>
          <a:solidFill>
            <a:schemeClr val="accent5">
              <a:lumMod val="20000"/>
              <a:lumOff val="80000"/>
            </a:schemeClr>
          </a:solidFill>
        </p:spPr>
        <p:style>
          <a:lnRef idx="2">
            <a:schemeClr val="accent5"/>
          </a:lnRef>
          <a:fillRef idx="1">
            <a:schemeClr val="lt1"/>
          </a:fillRef>
          <a:effectRef idx="0">
            <a:schemeClr val="accent5"/>
          </a:effectRef>
          <a:fontRef idx="minor">
            <a:schemeClr val="dk1"/>
          </a:fontRef>
        </p:style>
        <p:txBody>
          <a:bodyPr rtlCol="1" anchor="ctr"/>
          <a:lstStyle/>
          <a:p>
            <a:pPr lvl="0" algn="justLow">
              <a:lnSpc>
                <a:spcPct val="134000"/>
              </a:lnSpc>
              <a:spcBef>
                <a:spcPct val="20000"/>
              </a:spcBef>
            </a:pPr>
            <a:r>
              <a:rPr lang="ar-SA" sz="3800" b="1" dirty="0" smtClean="0">
                <a:ln w="11430">
                  <a:noFill/>
                </a:ln>
                <a:solidFill>
                  <a:srgbClr val="758085">
                    <a:lumMod val="50000"/>
                  </a:srgbClr>
                </a:solidFill>
                <a:latin typeface="Traditional Arabic" pitchFamily="18" charset="-78"/>
                <a:ea typeface="+mj-ea"/>
                <a:cs typeface="Traditional Arabic" pitchFamily="18" charset="-78"/>
              </a:rPr>
              <a:t>1- أن </a:t>
            </a:r>
            <a:r>
              <a:rPr lang="ar-SA" sz="3800" b="1" dirty="0" err="1" smtClean="0">
                <a:ln w="11430">
                  <a:noFill/>
                </a:ln>
                <a:solidFill>
                  <a:srgbClr val="758085">
                    <a:lumMod val="50000"/>
                  </a:srgbClr>
                </a:solidFill>
                <a:latin typeface="Traditional Arabic" pitchFamily="18" charset="-78"/>
                <a:ea typeface="+mj-ea"/>
                <a:cs typeface="Traditional Arabic" pitchFamily="18" charset="-78"/>
              </a:rPr>
              <a:t>ي</a:t>
            </a:r>
            <a:r>
              <a:rPr lang="ar-SY" sz="3800" b="1" dirty="0" smtClean="0">
                <a:ln w="11430">
                  <a:noFill/>
                </a:ln>
                <a:solidFill>
                  <a:srgbClr val="758085">
                    <a:lumMod val="50000"/>
                  </a:srgbClr>
                </a:solidFill>
                <a:latin typeface="Traditional Arabic" pitchFamily="18" charset="-78"/>
                <a:ea typeface="+mj-ea"/>
                <a:cs typeface="Traditional Arabic" pitchFamily="18" charset="-78"/>
              </a:rPr>
              <a:t>ـــ</a:t>
            </a:r>
            <a:r>
              <a:rPr lang="ar-SA" sz="3800" b="1" dirty="0" smtClean="0">
                <a:ln w="11430">
                  <a:noFill/>
                </a:ln>
                <a:solidFill>
                  <a:srgbClr val="758085">
                    <a:lumMod val="50000"/>
                  </a:srgbClr>
                </a:solidFill>
                <a:latin typeface="Traditional Arabic" pitchFamily="18" charset="-78"/>
                <a:ea typeface="+mj-ea"/>
                <a:cs typeface="Traditional Arabic" pitchFamily="18" charset="-78"/>
              </a:rPr>
              <a:t>عرف كل من الزوجين دوافع الآخر، فيُشبعها.</a:t>
            </a:r>
            <a:endParaRPr lang="ar-SY" sz="3800" b="1" dirty="0">
              <a:ln w="11430">
                <a:noFill/>
              </a:ln>
              <a:solidFill>
                <a:srgbClr val="758085">
                  <a:lumMod val="50000"/>
                </a:srgbClr>
              </a:solidFill>
              <a:latin typeface="Traditional Arabic" pitchFamily="18" charset="-78"/>
              <a:ea typeface="+mj-ea"/>
              <a:cs typeface="Traditional Arabic" pitchFamily="18" charset="-78"/>
            </a:endParaRPr>
          </a:p>
        </p:txBody>
      </p:sp>
      <p:sp>
        <p:nvSpPr>
          <p:cNvPr id="6" name="مستطيل 5"/>
          <p:cNvSpPr/>
          <p:nvPr/>
        </p:nvSpPr>
        <p:spPr>
          <a:xfrm>
            <a:off x="657204" y="4071943"/>
            <a:ext cx="3200416" cy="2643206"/>
          </a:xfrm>
          <a:prstGeom prst="rect">
            <a:avLst/>
          </a:prstGeom>
          <a:solidFill>
            <a:schemeClr val="accent5">
              <a:lumMod val="20000"/>
              <a:lumOff val="80000"/>
            </a:schemeClr>
          </a:solidFill>
        </p:spPr>
        <p:style>
          <a:lnRef idx="2">
            <a:schemeClr val="accent5"/>
          </a:lnRef>
          <a:fillRef idx="1">
            <a:schemeClr val="lt1"/>
          </a:fillRef>
          <a:effectRef idx="0">
            <a:schemeClr val="accent5"/>
          </a:effectRef>
          <a:fontRef idx="minor">
            <a:schemeClr val="dk1"/>
          </a:fontRef>
        </p:style>
        <p:txBody>
          <a:bodyPr rtlCol="1" anchor="ctr"/>
          <a:lstStyle/>
          <a:p>
            <a:pPr lvl="0" algn="justLow">
              <a:lnSpc>
                <a:spcPct val="134000"/>
              </a:lnSpc>
              <a:spcBef>
                <a:spcPct val="20000"/>
              </a:spcBef>
            </a:pPr>
            <a:r>
              <a:rPr lang="ar-SA" sz="3800" b="1" dirty="0" smtClean="0">
                <a:ln w="11430">
                  <a:noFill/>
                </a:ln>
                <a:solidFill>
                  <a:srgbClr val="758085">
                    <a:lumMod val="50000"/>
                  </a:srgbClr>
                </a:solidFill>
                <a:latin typeface="Traditional Arabic" pitchFamily="18" charset="-78"/>
                <a:ea typeface="+mj-ea"/>
                <a:cs typeface="Traditional Arabic" pitchFamily="18" charset="-78"/>
              </a:rPr>
              <a:t>2- أن تكون التوقعات بعد الزواج معتدلة، صحيحة، مقبولة.</a:t>
            </a:r>
            <a:endParaRPr lang="ar-SY" sz="3800" b="1" dirty="0">
              <a:ln w="11430">
                <a:noFill/>
              </a:ln>
              <a:solidFill>
                <a:srgbClr val="758085">
                  <a:lumMod val="50000"/>
                </a:srgbClr>
              </a:solidFill>
              <a:latin typeface="Traditional Arabic" pitchFamily="18" charset="-78"/>
              <a:ea typeface="+mj-ea"/>
              <a:cs typeface="Traditional Arabic" pitchFamily="18" charset="-78"/>
            </a:endParaRPr>
          </a:p>
        </p:txBody>
      </p:sp>
      <p:cxnSp>
        <p:nvCxnSpPr>
          <p:cNvPr id="8" name="رابط كسهم مستقيم 7"/>
          <p:cNvCxnSpPr>
            <a:endCxn id="5" idx="3"/>
          </p:cNvCxnSpPr>
          <p:nvPr/>
        </p:nvCxnSpPr>
        <p:spPr>
          <a:xfrm rot="10800000">
            <a:off x="3843325" y="2607464"/>
            <a:ext cx="1528787" cy="1214446"/>
          </a:xfrm>
          <a:prstGeom prst="straightConnector1">
            <a:avLst/>
          </a:prstGeom>
          <a:ln>
            <a:tailEnd type="arrow"/>
          </a:ln>
        </p:spPr>
        <p:style>
          <a:lnRef idx="3">
            <a:schemeClr val="accent5"/>
          </a:lnRef>
          <a:fillRef idx="0">
            <a:schemeClr val="accent5"/>
          </a:fillRef>
          <a:effectRef idx="2">
            <a:schemeClr val="accent5"/>
          </a:effectRef>
          <a:fontRef idx="minor">
            <a:schemeClr val="tx1"/>
          </a:fontRef>
        </p:style>
      </p:cxnSp>
      <p:cxnSp>
        <p:nvCxnSpPr>
          <p:cNvPr id="9" name="رابط كسهم مستقيم 8"/>
          <p:cNvCxnSpPr>
            <a:endCxn id="6" idx="3"/>
          </p:cNvCxnSpPr>
          <p:nvPr/>
        </p:nvCxnSpPr>
        <p:spPr>
          <a:xfrm rot="10800000" flipV="1">
            <a:off x="3857621" y="3821910"/>
            <a:ext cx="1514492" cy="1571636"/>
          </a:xfrm>
          <a:prstGeom prst="straightConnector1">
            <a:avLst/>
          </a:prstGeom>
          <a:ln>
            <a:tailEnd type="arrow"/>
          </a:ln>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xmlns="" val="462850755"/>
      </p:ext>
    </p:extLst>
  </p:cSld>
  <p:clrMapOvr>
    <a:masterClrMapping/>
  </p:clrMapOvr>
  <p:transition spd="slow">
    <p:wip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endParaRPr lang="ar-SY"/>
          </a:p>
        </p:txBody>
      </p:sp>
      <p:sp>
        <p:nvSpPr>
          <p:cNvPr id="3" name="عنصر نائب للمحتوى 2"/>
          <p:cNvSpPr>
            <a:spLocks noGrp="1"/>
          </p:cNvSpPr>
          <p:nvPr>
            <p:ph idx="1"/>
          </p:nvPr>
        </p:nvSpPr>
        <p:spPr/>
        <p:txBody>
          <a:bodyPr>
            <a:normAutofit/>
          </a:bodyPr>
          <a:lstStyle/>
          <a:p>
            <a:endParaRPr lang="ar-SY" dirty="0"/>
          </a:p>
        </p:txBody>
      </p:sp>
      <p:pic>
        <p:nvPicPr>
          <p:cNvPr id="1026" name="Picture 2" descr="D:\جميع الملفات\العمل\عمل أحمد\الدورة التأهيلية وملحقاتها\مرفقات بوربوينت\الدورة التأهيلية-رسومات\Dawra 3 copy.jpg"/>
          <p:cNvPicPr>
            <a:picLocks noChangeAspect="1" noChangeArrowheads="1"/>
          </p:cNvPicPr>
          <p:nvPr/>
        </p:nvPicPr>
        <p:blipFill>
          <a:blip r:embed="rId2" cstate="print"/>
          <a:srcRect/>
          <a:stretch>
            <a:fillRect/>
          </a:stretch>
        </p:blipFill>
        <p:spPr bwMode="auto">
          <a:xfrm>
            <a:off x="7938" y="1"/>
            <a:ext cx="9126537" cy="6858000"/>
          </a:xfrm>
          <a:prstGeom prst="rect">
            <a:avLst/>
          </a:prstGeom>
          <a:noFill/>
        </p:spPr>
      </p:pic>
    </p:spTree>
  </p:cSld>
  <p:clrMapOvr>
    <a:masterClrMapping/>
  </p:clrMapOvr>
  <p:transition spd="slow">
    <p:wip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400930" y="1000108"/>
            <a:ext cx="5957284" cy="4429156"/>
          </a:xfrm>
        </p:spPr>
        <p:txBody>
          <a:bodyPr>
            <a:normAutofit/>
          </a:bodyPr>
          <a:lstStyle/>
          <a:p>
            <a:pPr>
              <a:lnSpc>
                <a:spcPct val="150000"/>
              </a:lnSpc>
            </a:pPr>
            <a:r>
              <a:rPr lang="ar-SY" sz="8800" dirty="0" smtClean="0"/>
              <a:t>دوافع الزواج </a:t>
            </a:r>
            <a:br>
              <a:rPr lang="ar-SY" sz="8800" dirty="0" smtClean="0"/>
            </a:br>
            <a:r>
              <a:rPr lang="ar-SY" sz="8800" dirty="0" smtClean="0"/>
              <a:t>ستة:</a:t>
            </a:r>
            <a:endParaRPr lang="ar-SY" sz="8800" dirty="0"/>
          </a:p>
        </p:txBody>
      </p:sp>
      <p:pic>
        <p:nvPicPr>
          <p:cNvPr id="2050" name="Picture 2" descr="D:\جميع الملفات\العمل\عمل أحمد\الدورة التأهيلية وملحقاتها\مرفقات بوربوينت\صور منوعة\29368_imgcache.jpg"/>
          <p:cNvPicPr>
            <a:picLocks noChangeAspect="1" noChangeArrowheads="1"/>
          </p:cNvPicPr>
          <p:nvPr/>
        </p:nvPicPr>
        <p:blipFill>
          <a:blip r:embed="rId2" cstate="print"/>
          <a:srcRect/>
          <a:stretch>
            <a:fillRect/>
          </a:stretch>
        </p:blipFill>
        <p:spPr bwMode="auto">
          <a:xfrm rot="1058297">
            <a:off x="481643" y="3140312"/>
            <a:ext cx="2857520" cy="334686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xmlns="" val="1435595819"/>
      </p:ext>
    </p:extLst>
  </p:cSld>
  <p:clrMapOvr>
    <a:masterClrMapping/>
  </p:clrMapOvr>
  <p:transition spd="slow">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alpha val="83000"/>
          </a:schemeClr>
        </a:solidFill>
        <a:effectLst/>
      </p:bgPr>
    </p:bg>
    <p:spTree>
      <p:nvGrpSpPr>
        <p:cNvPr id="1" name=""/>
        <p:cNvGrpSpPr/>
        <p:nvPr/>
      </p:nvGrpSpPr>
      <p:grpSpPr>
        <a:xfrm>
          <a:off x="0" y="0"/>
          <a:ext cx="0" cy="0"/>
          <a:chOff x="0" y="0"/>
          <a:chExt cx="0" cy="0"/>
        </a:xfrm>
      </p:grpSpPr>
      <p:sp>
        <p:nvSpPr>
          <p:cNvPr id="5" name="مستطيل 4"/>
          <p:cNvSpPr/>
          <p:nvPr/>
        </p:nvSpPr>
        <p:spPr>
          <a:xfrm>
            <a:off x="4143372" y="142853"/>
            <a:ext cx="2214579" cy="1000132"/>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ctr"/>
          <a:lstStyle/>
          <a:p>
            <a:pPr algn="ctr"/>
            <a:r>
              <a:rPr lang="ar-SA" sz="2400" b="1" dirty="0" smtClean="0">
                <a:solidFill>
                  <a:schemeClr val="accent5">
                    <a:lumMod val="50000"/>
                  </a:schemeClr>
                </a:solidFill>
                <a:cs typeface="+mj-cs"/>
              </a:rPr>
              <a:t>الدافع الديني</a:t>
            </a:r>
            <a:endParaRPr lang="ar-SY" sz="2400" b="1" dirty="0" smtClean="0">
              <a:solidFill>
                <a:schemeClr val="accent5">
                  <a:lumMod val="50000"/>
                </a:schemeClr>
              </a:solidFill>
              <a:cs typeface="+mj-cs"/>
            </a:endParaRPr>
          </a:p>
        </p:txBody>
      </p:sp>
      <p:sp>
        <p:nvSpPr>
          <p:cNvPr id="6" name="مستطيل 5"/>
          <p:cNvSpPr/>
          <p:nvPr/>
        </p:nvSpPr>
        <p:spPr>
          <a:xfrm>
            <a:off x="4143372" y="1242998"/>
            <a:ext cx="2214579" cy="1000132"/>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ctr"/>
          <a:lstStyle/>
          <a:p>
            <a:pPr algn="ctr"/>
            <a:r>
              <a:rPr lang="ar-SA" sz="2400" b="1" dirty="0" smtClean="0">
                <a:solidFill>
                  <a:schemeClr val="accent5">
                    <a:lumMod val="50000"/>
                  </a:schemeClr>
                </a:solidFill>
                <a:cs typeface="+mj-cs"/>
              </a:rPr>
              <a:t>الدافع الاجتماعي</a:t>
            </a:r>
            <a:endParaRPr lang="ar-SY" sz="2400" b="1" dirty="0" smtClean="0">
              <a:solidFill>
                <a:schemeClr val="accent5">
                  <a:lumMod val="50000"/>
                </a:schemeClr>
              </a:solidFill>
              <a:cs typeface="+mj-cs"/>
            </a:endParaRPr>
          </a:p>
        </p:txBody>
      </p:sp>
      <p:sp>
        <p:nvSpPr>
          <p:cNvPr id="7" name="مستطيل 6"/>
          <p:cNvSpPr/>
          <p:nvPr/>
        </p:nvSpPr>
        <p:spPr>
          <a:xfrm>
            <a:off x="500033" y="3857628"/>
            <a:ext cx="2214579" cy="828682"/>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ctr"/>
          <a:lstStyle/>
          <a:p>
            <a:pPr algn="ctr"/>
            <a:r>
              <a:rPr lang="ar-SA" sz="2800" b="1" dirty="0" smtClean="0">
                <a:solidFill>
                  <a:schemeClr val="accent5">
                    <a:lumMod val="50000"/>
                  </a:schemeClr>
                </a:solidFill>
                <a:latin typeface="Traditional Arabic" pitchFamily="18" charset="-78"/>
                <a:cs typeface="Traditional Arabic" pitchFamily="18" charset="-78"/>
              </a:rPr>
              <a:t>الحصول على المال</a:t>
            </a:r>
            <a:endParaRPr lang="ar-SY" sz="2800" b="1" dirty="0" smtClean="0">
              <a:solidFill>
                <a:schemeClr val="accent5">
                  <a:lumMod val="50000"/>
                </a:schemeClr>
              </a:solidFill>
              <a:latin typeface="Traditional Arabic" pitchFamily="18" charset="-78"/>
              <a:cs typeface="Traditional Arabic" pitchFamily="18" charset="-78"/>
            </a:endParaRPr>
          </a:p>
        </p:txBody>
      </p:sp>
      <p:sp>
        <p:nvSpPr>
          <p:cNvPr id="8" name="مستطيل 7"/>
          <p:cNvSpPr/>
          <p:nvPr/>
        </p:nvSpPr>
        <p:spPr>
          <a:xfrm>
            <a:off x="4143372" y="2343143"/>
            <a:ext cx="2214579" cy="1000132"/>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ctr"/>
          <a:lstStyle/>
          <a:p>
            <a:pPr algn="ctr"/>
            <a:r>
              <a:rPr lang="ar-SA" sz="2400" b="1" dirty="0" smtClean="0">
                <a:solidFill>
                  <a:schemeClr val="accent5">
                    <a:lumMod val="50000"/>
                  </a:schemeClr>
                </a:solidFill>
                <a:cs typeface="+mj-cs"/>
              </a:rPr>
              <a:t>دافع الأبوة والأمومة</a:t>
            </a:r>
            <a:endParaRPr lang="ar-SY" sz="2400" b="1" dirty="0" smtClean="0">
              <a:solidFill>
                <a:schemeClr val="accent5">
                  <a:lumMod val="50000"/>
                </a:schemeClr>
              </a:solidFill>
              <a:cs typeface="+mj-cs"/>
            </a:endParaRPr>
          </a:p>
        </p:txBody>
      </p:sp>
      <p:sp>
        <p:nvSpPr>
          <p:cNvPr id="9" name="مستطيل 8"/>
          <p:cNvSpPr/>
          <p:nvPr/>
        </p:nvSpPr>
        <p:spPr>
          <a:xfrm>
            <a:off x="4143372" y="3443288"/>
            <a:ext cx="2214579" cy="1000132"/>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ctr"/>
          <a:lstStyle/>
          <a:p>
            <a:pPr algn="ctr"/>
            <a:r>
              <a:rPr lang="ar-SA" sz="2400" b="1" dirty="0" smtClean="0">
                <a:solidFill>
                  <a:schemeClr val="accent5">
                    <a:lumMod val="50000"/>
                  </a:schemeClr>
                </a:solidFill>
                <a:cs typeface="+mj-cs"/>
              </a:rPr>
              <a:t>الدافع الجنسي</a:t>
            </a:r>
            <a:endParaRPr lang="ar-SY" sz="2400" b="1" dirty="0" smtClean="0">
              <a:solidFill>
                <a:schemeClr val="accent5">
                  <a:lumMod val="50000"/>
                </a:schemeClr>
              </a:solidFill>
              <a:cs typeface="+mj-cs"/>
            </a:endParaRPr>
          </a:p>
        </p:txBody>
      </p:sp>
      <p:sp>
        <p:nvSpPr>
          <p:cNvPr id="10" name="مستطيل 9"/>
          <p:cNvSpPr/>
          <p:nvPr/>
        </p:nvSpPr>
        <p:spPr>
          <a:xfrm>
            <a:off x="500033" y="4814897"/>
            <a:ext cx="2214579" cy="828682"/>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ctr"/>
          <a:lstStyle/>
          <a:p>
            <a:pPr algn="ctr"/>
            <a:r>
              <a:rPr lang="ar-SA" sz="2800" b="1" dirty="0" smtClean="0">
                <a:solidFill>
                  <a:schemeClr val="accent5">
                    <a:lumMod val="50000"/>
                  </a:schemeClr>
                </a:solidFill>
                <a:latin typeface="Traditional Arabic" pitchFamily="18" charset="-78"/>
                <a:cs typeface="Traditional Arabic" pitchFamily="18" charset="-78"/>
              </a:rPr>
              <a:t>طلب الشهرة</a:t>
            </a:r>
            <a:endParaRPr lang="ar-SY" sz="2800" b="1" dirty="0" smtClean="0">
              <a:solidFill>
                <a:schemeClr val="accent5">
                  <a:lumMod val="50000"/>
                </a:schemeClr>
              </a:solidFill>
              <a:latin typeface="Traditional Arabic" pitchFamily="18" charset="-78"/>
              <a:cs typeface="Traditional Arabic" pitchFamily="18" charset="-78"/>
            </a:endParaRPr>
          </a:p>
        </p:txBody>
      </p:sp>
      <p:sp>
        <p:nvSpPr>
          <p:cNvPr id="11" name="مستطيل 10"/>
          <p:cNvSpPr/>
          <p:nvPr/>
        </p:nvSpPr>
        <p:spPr>
          <a:xfrm>
            <a:off x="4143372" y="4543433"/>
            <a:ext cx="2214579" cy="1000132"/>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ctr"/>
          <a:lstStyle/>
          <a:p>
            <a:pPr algn="ctr"/>
            <a:r>
              <a:rPr lang="ar-SA" sz="2400" b="1" dirty="0" smtClean="0">
                <a:solidFill>
                  <a:schemeClr val="accent5">
                    <a:lumMod val="50000"/>
                  </a:schemeClr>
                </a:solidFill>
                <a:cs typeface="+mj-cs"/>
              </a:rPr>
              <a:t>الدافع النفسي</a:t>
            </a:r>
            <a:endParaRPr lang="ar-SY" sz="2400" b="1" dirty="0" smtClean="0">
              <a:solidFill>
                <a:schemeClr val="accent5">
                  <a:lumMod val="50000"/>
                </a:schemeClr>
              </a:solidFill>
              <a:cs typeface="+mj-cs"/>
            </a:endParaRPr>
          </a:p>
        </p:txBody>
      </p:sp>
      <p:sp>
        <p:nvSpPr>
          <p:cNvPr id="12" name="مستطيل 11"/>
          <p:cNvSpPr/>
          <p:nvPr/>
        </p:nvSpPr>
        <p:spPr>
          <a:xfrm>
            <a:off x="4143372" y="5643579"/>
            <a:ext cx="2214579" cy="1000132"/>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ctr"/>
          <a:lstStyle/>
          <a:p>
            <a:pPr algn="ctr"/>
            <a:r>
              <a:rPr lang="ar-SA" sz="2400" b="1" dirty="0" smtClean="0">
                <a:solidFill>
                  <a:schemeClr val="accent5">
                    <a:lumMod val="50000"/>
                  </a:schemeClr>
                </a:solidFill>
                <a:cs typeface="+mj-cs"/>
              </a:rPr>
              <a:t>الدوافع الخاصة</a:t>
            </a:r>
            <a:endParaRPr lang="ar-SY" sz="2400" b="1" dirty="0" smtClean="0">
              <a:solidFill>
                <a:schemeClr val="accent5">
                  <a:lumMod val="50000"/>
                </a:schemeClr>
              </a:solidFill>
              <a:cs typeface="+mj-cs"/>
            </a:endParaRPr>
          </a:p>
        </p:txBody>
      </p:sp>
      <p:sp>
        <p:nvSpPr>
          <p:cNvPr id="13" name="مستطيل 12"/>
          <p:cNvSpPr/>
          <p:nvPr/>
        </p:nvSpPr>
        <p:spPr>
          <a:xfrm>
            <a:off x="500033" y="5743590"/>
            <a:ext cx="2214579" cy="828682"/>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ctr"/>
          <a:lstStyle/>
          <a:p>
            <a:pPr algn="ctr"/>
            <a:r>
              <a:rPr lang="ar-SA" sz="2800" b="1" dirty="0" smtClean="0">
                <a:solidFill>
                  <a:schemeClr val="accent5">
                    <a:lumMod val="50000"/>
                  </a:schemeClr>
                </a:solidFill>
                <a:latin typeface="Traditional Arabic" pitchFamily="18" charset="-78"/>
                <a:cs typeface="Traditional Arabic" pitchFamily="18" charset="-78"/>
              </a:rPr>
              <a:t>الزواج للنكاية</a:t>
            </a:r>
            <a:endParaRPr lang="ar-SY" sz="2800" b="1" dirty="0" smtClean="0">
              <a:solidFill>
                <a:schemeClr val="accent5">
                  <a:lumMod val="50000"/>
                </a:schemeClr>
              </a:solidFill>
              <a:latin typeface="Traditional Arabic" pitchFamily="18" charset="-78"/>
              <a:cs typeface="Traditional Arabic" pitchFamily="18" charset="-78"/>
            </a:endParaRPr>
          </a:p>
        </p:txBody>
      </p:sp>
      <p:sp>
        <p:nvSpPr>
          <p:cNvPr id="14" name="مستطيل 13"/>
          <p:cNvSpPr/>
          <p:nvPr/>
        </p:nvSpPr>
        <p:spPr>
          <a:xfrm>
            <a:off x="500033" y="2143116"/>
            <a:ext cx="2214579" cy="857256"/>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ctr"/>
          <a:lstStyle/>
          <a:p>
            <a:pPr algn="ctr"/>
            <a:r>
              <a:rPr lang="ar-SA" sz="2800" b="1" dirty="0" smtClean="0">
                <a:solidFill>
                  <a:schemeClr val="accent5">
                    <a:lumMod val="50000"/>
                  </a:schemeClr>
                </a:solidFill>
                <a:latin typeface="Traditional Arabic" pitchFamily="18" charset="-78"/>
                <a:cs typeface="Traditional Arabic" pitchFamily="18" charset="-78"/>
              </a:rPr>
              <a:t>الحاجة إلى الحب</a:t>
            </a:r>
            <a:endParaRPr lang="ar-SY" sz="2800" b="1" dirty="0" smtClean="0">
              <a:solidFill>
                <a:schemeClr val="accent5">
                  <a:lumMod val="50000"/>
                </a:schemeClr>
              </a:solidFill>
              <a:latin typeface="Traditional Arabic" pitchFamily="18" charset="-78"/>
              <a:cs typeface="Traditional Arabic" pitchFamily="18" charset="-78"/>
            </a:endParaRPr>
          </a:p>
        </p:txBody>
      </p:sp>
      <p:sp>
        <p:nvSpPr>
          <p:cNvPr id="15" name="مستطيل 14"/>
          <p:cNvSpPr/>
          <p:nvPr/>
        </p:nvSpPr>
        <p:spPr>
          <a:xfrm>
            <a:off x="500033" y="1142984"/>
            <a:ext cx="2214579" cy="857256"/>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ctr"/>
          <a:lstStyle/>
          <a:p>
            <a:pPr algn="ctr"/>
            <a:r>
              <a:rPr lang="ar-SA" sz="2800" b="1" dirty="0" smtClean="0">
                <a:solidFill>
                  <a:schemeClr val="accent5">
                    <a:lumMod val="50000"/>
                  </a:schemeClr>
                </a:solidFill>
                <a:latin typeface="Traditional Arabic" pitchFamily="18" charset="-78"/>
                <a:cs typeface="Traditional Arabic" pitchFamily="18" charset="-78"/>
              </a:rPr>
              <a:t>الحاجة إلى التقدير</a:t>
            </a:r>
            <a:endParaRPr lang="ar-SY" sz="2800" b="1" dirty="0" smtClean="0">
              <a:solidFill>
                <a:schemeClr val="accent5">
                  <a:lumMod val="50000"/>
                </a:schemeClr>
              </a:solidFill>
              <a:latin typeface="Traditional Arabic" pitchFamily="18" charset="-78"/>
              <a:cs typeface="Traditional Arabic" pitchFamily="18" charset="-78"/>
            </a:endParaRPr>
          </a:p>
        </p:txBody>
      </p:sp>
      <p:sp>
        <p:nvSpPr>
          <p:cNvPr id="16" name="مستطيل 15"/>
          <p:cNvSpPr/>
          <p:nvPr/>
        </p:nvSpPr>
        <p:spPr>
          <a:xfrm>
            <a:off x="500033" y="142852"/>
            <a:ext cx="2214579" cy="857256"/>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ctr"/>
          <a:lstStyle/>
          <a:p>
            <a:pPr algn="ctr"/>
            <a:r>
              <a:rPr lang="ar-SA" sz="2800" b="1" dirty="0" smtClean="0">
                <a:solidFill>
                  <a:schemeClr val="accent5">
                    <a:lumMod val="50000"/>
                  </a:schemeClr>
                </a:solidFill>
                <a:latin typeface="Traditional Arabic" pitchFamily="18" charset="-78"/>
                <a:cs typeface="Traditional Arabic" pitchFamily="18" charset="-78"/>
              </a:rPr>
              <a:t>الهرب من الوحدة</a:t>
            </a:r>
            <a:endParaRPr lang="ar-SY" sz="2800" b="1" dirty="0" smtClean="0">
              <a:solidFill>
                <a:schemeClr val="accent5">
                  <a:lumMod val="50000"/>
                </a:schemeClr>
              </a:solidFill>
              <a:latin typeface="Traditional Arabic" pitchFamily="18" charset="-78"/>
              <a:cs typeface="Traditional Arabic" pitchFamily="18" charset="-78"/>
            </a:endParaRPr>
          </a:p>
        </p:txBody>
      </p:sp>
      <p:cxnSp>
        <p:nvCxnSpPr>
          <p:cNvPr id="17" name="رابط كسهم مستقيم 16"/>
          <p:cNvCxnSpPr>
            <a:stCxn id="11" idx="1"/>
            <a:endCxn id="15" idx="3"/>
          </p:cNvCxnSpPr>
          <p:nvPr/>
        </p:nvCxnSpPr>
        <p:spPr>
          <a:xfrm rot="10800000">
            <a:off x="2714612" y="1571613"/>
            <a:ext cx="1428760" cy="3471886"/>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cxnSp>
        <p:nvCxnSpPr>
          <p:cNvPr id="18" name="رابط كسهم مستقيم 17"/>
          <p:cNvCxnSpPr>
            <a:stCxn id="11" idx="1"/>
            <a:endCxn id="14" idx="3"/>
          </p:cNvCxnSpPr>
          <p:nvPr/>
        </p:nvCxnSpPr>
        <p:spPr>
          <a:xfrm rot="10800000">
            <a:off x="2714612" y="2571744"/>
            <a:ext cx="1428760" cy="2471754"/>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cxnSp>
        <p:nvCxnSpPr>
          <p:cNvPr id="19" name="رابط كسهم مستقيم 18"/>
          <p:cNvCxnSpPr>
            <a:stCxn id="11" idx="1"/>
            <a:endCxn id="16" idx="3"/>
          </p:cNvCxnSpPr>
          <p:nvPr/>
        </p:nvCxnSpPr>
        <p:spPr>
          <a:xfrm rot="10800000">
            <a:off x="2714612" y="571480"/>
            <a:ext cx="1428760" cy="4472018"/>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cxnSp>
        <p:nvCxnSpPr>
          <p:cNvPr id="20" name="رابط كسهم مستقيم 19"/>
          <p:cNvCxnSpPr>
            <a:stCxn id="12" idx="1"/>
            <a:endCxn id="7" idx="3"/>
          </p:cNvCxnSpPr>
          <p:nvPr/>
        </p:nvCxnSpPr>
        <p:spPr>
          <a:xfrm rot="10800000">
            <a:off x="2714612" y="4271971"/>
            <a:ext cx="1428760" cy="1871675"/>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cxnSp>
        <p:nvCxnSpPr>
          <p:cNvPr id="21" name="رابط كسهم مستقيم 20"/>
          <p:cNvCxnSpPr>
            <a:stCxn id="12" idx="1"/>
            <a:endCxn id="10" idx="3"/>
          </p:cNvCxnSpPr>
          <p:nvPr/>
        </p:nvCxnSpPr>
        <p:spPr>
          <a:xfrm rot="10800000">
            <a:off x="2714612" y="5229239"/>
            <a:ext cx="1428760" cy="914407"/>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cxnSp>
        <p:nvCxnSpPr>
          <p:cNvPr id="22" name="رابط كسهم مستقيم 21"/>
          <p:cNvCxnSpPr>
            <a:stCxn id="12" idx="1"/>
            <a:endCxn id="13" idx="3"/>
          </p:cNvCxnSpPr>
          <p:nvPr/>
        </p:nvCxnSpPr>
        <p:spPr>
          <a:xfrm rot="10800000" flipV="1">
            <a:off x="2714612" y="6143644"/>
            <a:ext cx="1428760" cy="14287"/>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sp>
        <p:nvSpPr>
          <p:cNvPr id="23" name="مستطيل 22"/>
          <p:cNvSpPr/>
          <p:nvPr/>
        </p:nvSpPr>
        <p:spPr>
          <a:xfrm>
            <a:off x="7715273" y="142852"/>
            <a:ext cx="1285884" cy="6500858"/>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ctr"/>
          <a:lstStyle/>
          <a:p>
            <a:pPr algn="ctr">
              <a:lnSpc>
                <a:spcPct val="200000"/>
              </a:lnSpc>
            </a:pPr>
            <a:r>
              <a:rPr lang="ar-SA" sz="2800" b="1" dirty="0" smtClean="0">
                <a:solidFill>
                  <a:schemeClr val="accent5">
                    <a:lumMod val="50000"/>
                  </a:schemeClr>
                </a:solidFill>
                <a:cs typeface="+mj-cs"/>
              </a:rPr>
              <a:t>دوافع الزواج الستة</a:t>
            </a:r>
            <a:endParaRPr lang="ar-SY" sz="2800" b="1" dirty="0" smtClean="0">
              <a:solidFill>
                <a:schemeClr val="accent5">
                  <a:lumMod val="50000"/>
                </a:schemeClr>
              </a:solidFill>
              <a:cs typeface="+mj-cs"/>
            </a:endParaRPr>
          </a:p>
        </p:txBody>
      </p:sp>
      <p:cxnSp>
        <p:nvCxnSpPr>
          <p:cNvPr id="75" name="رابط كسهم مستقيم 74"/>
          <p:cNvCxnSpPr>
            <a:stCxn id="23" idx="1"/>
            <a:endCxn id="5" idx="3"/>
          </p:cNvCxnSpPr>
          <p:nvPr/>
        </p:nvCxnSpPr>
        <p:spPr>
          <a:xfrm rot="10800000">
            <a:off x="6357949" y="642920"/>
            <a:ext cx="1357323" cy="2750363"/>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cxnSp>
        <p:nvCxnSpPr>
          <p:cNvPr id="78" name="رابط كسهم مستقيم 77"/>
          <p:cNvCxnSpPr>
            <a:stCxn id="23" idx="1"/>
            <a:endCxn id="6" idx="3"/>
          </p:cNvCxnSpPr>
          <p:nvPr/>
        </p:nvCxnSpPr>
        <p:spPr>
          <a:xfrm rot="10800000">
            <a:off x="6357949" y="1743064"/>
            <a:ext cx="1357323" cy="1650218"/>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cxnSp>
        <p:nvCxnSpPr>
          <p:cNvPr id="79" name="رابط كسهم مستقيم 78"/>
          <p:cNvCxnSpPr>
            <a:stCxn id="23" idx="1"/>
            <a:endCxn id="9" idx="3"/>
          </p:cNvCxnSpPr>
          <p:nvPr/>
        </p:nvCxnSpPr>
        <p:spPr>
          <a:xfrm rot="10800000" flipV="1">
            <a:off x="6357949" y="3393281"/>
            <a:ext cx="1357323" cy="550072"/>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cxnSp>
        <p:nvCxnSpPr>
          <p:cNvPr id="82" name="رابط كسهم مستقيم 81"/>
          <p:cNvCxnSpPr>
            <a:stCxn id="23" idx="1"/>
            <a:endCxn id="8" idx="3"/>
          </p:cNvCxnSpPr>
          <p:nvPr/>
        </p:nvCxnSpPr>
        <p:spPr>
          <a:xfrm rot="10800000">
            <a:off x="6357949" y="2843210"/>
            <a:ext cx="1357323" cy="550073"/>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cxnSp>
        <p:nvCxnSpPr>
          <p:cNvPr id="83" name="رابط كسهم مستقيم 82"/>
          <p:cNvCxnSpPr>
            <a:stCxn id="23" idx="1"/>
            <a:endCxn id="11" idx="3"/>
          </p:cNvCxnSpPr>
          <p:nvPr/>
        </p:nvCxnSpPr>
        <p:spPr>
          <a:xfrm rot="10800000" flipV="1">
            <a:off x="6357949" y="3393281"/>
            <a:ext cx="1357323" cy="1650217"/>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cxnSp>
        <p:nvCxnSpPr>
          <p:cNvPr id="84" name="رابط كسهم مستقيم 83"/>
          <p:cNvCxnSpPr>
            <a:stCxn id="23" idx="1"/>
            <a:endCxn id="12" idx="3"/>
          </p:cNvCxnSpPr>
          <p:nvPr/>
        </p:nvCxnSpPr>
        <p:spPr>
          <a:xfrm rot="10800000" flipV="1">
            <a:off x="6357949" y="3393281"/>
            <a:ext cx="1357323" cy="2750363"/>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spTree>
    <p:extLst>
      <p:ext uri="{BB962C8B-B14F-4D97-AF65-F5344CB8AC3E}">
        <p14:creationId xmlns:p14="http://schemas.microsoft.com/office/powerpoint/2010/main" xmlns="" val="1835215436"/>
      </p:ext>
    </p:extLst>
  </p:cSld>
  <p:clrMapOvr>
    <a:masterClrMapping/>
  </p:clrMapOvr>
  <p:transition>
    <p:strips/>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فرعي 3"/>
          <p:cNvSpPr>
            <a:spLocks noGrp="1"/>
          </p:cNvSpPr>
          <p:nvPr>
            <p:ph type="subTitle" idx="1"/>
          </p:nvPr>
        </p:nvSpPr>
        <p:spPr>
          <a:xfrm>
            <a:off x="285720" y="1285860"/>
            <a:ext cx="8676488" cy="5214974"/>
          </a:xfrm>
        </p:spPr>
        <p:txBody>
          <a:bodyPr>
            <a:noAutofit/>
          </a:bodyPr>
          <a:lstStyle/>
          <a:p>
            <a:pPr algn="justLow"/>
            <a:r>
              <a:rPr lang="ar-SY" sz="4800" dirty="0" smtClean="0">
                <a:ln w="11430">
                  <a:noFill/>
                </a:ln>
                <a:solidFill>
                  <a:schemeClr val="accent6">
                    <a:lumMod val="50000"/>
                  </a:schemeClr>
                </a:solidFill>
                <a:latin typeface="Traditional Arabic" pitchFamily="18" charset="-78"/>
                <a:ea typeface="+mj-ea"/>
                <a:cs typeface="Traditional Arabic" pitchFamily="18" charset="-78"/>
              </a:rPr>
              <a:t>أجرى موقع</a:t>
            </a:r>
            <a:r>
              <a:rPr lang="ar-SY" sz="4000" dirty="0" smtClean="0">
                <a:ln w="11430">
                  <a:noFill/>
                </a:ln>
                <a:solidFill>
                  <a:schemeClr val="accent6">
                    <a:lumMod val="50000"/>
                  </a:schemeClr>
                </a:solidFill>
                <a:latin typeface="Traditional Arabic" pitchFamily="18" charset="-78"/>
                <a:ea typeface="+mj-ea"/>
                <a:cs typeface="Traditional Arabic" pitchFamily="18" charset="-78"/>
              </a:rPr>
              <a:t> </a:t>
            </a:r>
            <a:r>
              <a:rPr lang="en-US" sz="4000" dirty="0" smtClean="0">
                <a:ln w="11430">
                  <a:noFill/>
                </a:ln>
                <a:solidFill>
                  <a:schemeClr val="accent6">
                    <a:lumMod val="50000"/>
                  </a:schemeClr>
                </a:solidFill>
                <a:latin typeface="Traditional Arabic" pitchFamily="18" charset="-78"/>
                <a:ea typeface="+mj-ea"/>
                <a:cs typeface="Traditional Arabic" pitchFamily="18" charset="-78"/>
              </a:rPr>
              <a:t>dr-shaal.com</a:t>
            </a:r>
            <a:r>
              <a:rPr lang="ar-SY" sz="4000" dirty="0" smtClean="0">
                <a:ln w="11430">
                  <a:noFill/>
                </a:ln>
                <a:solidFill>
                  <a:schemeClr val="accent6">
                    <a:lumMod val="50000"/>
                  </a:schemeClr>
                </a:solidFill>
                <a:latin typeface="Traditional Arabic" pitchFamily="18" charset="-78"/>
                <a:ea typeface="+mj-ea"/>
                <a:cs typeface="Traditional Arabic" pitchFamily="18" charset="-78"/>
              </a:rPr>
              <a:t> </a:t>
            </a:r>
            <a:r>
              <a:rPr lang="ar-SY" sz="4800" dirty="0" err="1" smtClean="0">
                <a:ln w="11430">
                  <a:noFill/>
                </a:ln>
                <a:solidFill>
                  <a:schemeClr val="accent6">
                    <a:lumMod val="50000"/>
                  </a:schemeClr>
                </a:solidFill>
                <a:latin typeface="Traditional Arabic" pitchFamily="18" charset="-78"/>
                <a:ea typeface="+mj-ea"/>
                <a:cs typeface="Traditional Arabic" pitchFamily="18" charset="-78"/>
              </a:rPr>
              <a:t>استبانة</a:t>
            </a:r>
            <a:r>
              <a:rPr lang="ar-SY" sz="4800" dirty="0" smtClean="0">
                <a:ln w="11430">
                  <a:noFill/>
                </a:ln>
                <a:solidFill>
                  <a:schemeClr val="accent6">
                    <a:lumMod val="50000"/>
                  </a:schemeClr>
                </a:solidFill>
                <a:latin typeface="Traditional Arabic" pitchFamily="18" charset="-78"/>
                <a:ea typeface="+mj-ea"/>
                <a:cs typeface="Traditional Arabic" pitchFamily="18" charset="-78"/>
              </a:rPr>
              <a:t> جاء فيها: </a:t>
            </a:r>
          </a:p>
          <a:p>
            <a:pPr algn="justLow"/>
            <a:r>
              <a:rPr lang="ar-SA" sz="4800" dirty="0" smtClean="0">
                <a:ln w="11430">
                  <a:noFill/>
                </a:ln>
                <a:solidFill>
                  <a:schemeClr val="accent6">
                    <a:lumMod val="50000"/>
                  </a:schemeClr>
                </a:solidFill>
                <a:latin typeface="Traditional Arabic" pitchFamily="18" charset="-78"/>
                <a:ea typeface="+mj-ea"/>
                <a:cs typeface="Traditional Arabic" pitchFamily="18" charset="-78"/>
              </a:rPr>
              <a:t>(برأيك: أي الدوافع التالية هي الأكثر تأثيراً في دفع الشباب والفتيات نحو الزواج: الدافع الديني - الدافع الاجتماعي - دافع الأبوة والأمومة - الدافع الجنسي - الدافع النفسي - غير ذلك).</a:t>
            </a:r>
            <a:endParaRPr lang="en-US" sz="4800" dirty="0" smtClean="0">
              <a:ln w="11430">
                <a:noFill/>
              </a:ln>
              <a:solidFill>
                <a:schemeClr val="accent6">
                  <a:lumMod val="50000"/>
                </a:schemeClr>
              </a:solidFill>
              <a:latin typeface="Traditional Arabic" pitchFamily="18" charset="-78"/>
              <a:ea typeface="+mj-ea"/>
              <a:cs typeface="Traditional Arabic" pitchFamily="18" charset="-78"/>
            </a:endParaRPr>
          </a:p>
          <a:p>
            <a:pPr algn="justLow"/>
            <a:r>
              <a:rPr lang="ar-SA" sz="4800" dirty="0" smtClean="0">
                <a:ln w="11430">
                  <a:noFill/>
                </a:ln>
                <a:solidFill>
                  <a:schemeClr val="accent6">
                    <a:lumMod val="50000"/>
                  </a:schemeClr>
                </a:solidFill>
                <a:latin typeface="Traditional Arabic" pitchFamily="18" charset="-78"/>
                <a:ea typeface="+mj-ea"/>
                <a:cs typeface="Traditional Arabic" pitchFamily="18" charset="-78"/>
              </a:rPr>
              <a:t>فكانت الإجابات على الشكل التالي: </a:t>
            </a:r>
            <a:endParaRPr lang="en-US" sz="4800" dirty="0" smtClean="0">
              <a:ln w="11430">
                <a:noFill/>
              </a:ln>
              <a:solidFill>
                <a:schemeClr val="accent6">
                  <a:lumMod val="50000"/>
                </a:schemeClr>
              </a:solidFill>
              <a:latin typeface="Traditional Arabic" pitchFamily="18" charset="-78"/>
              <a:ea typeface="+mj-ea"/>
              <a:cs typeface="Traditional Arabic" pitchFamily="18" charset="-78"/>
            </a:endParaRPr>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مخطط 6"/>
          <p:cNvGraphicFramePr/>
          <p:nvPr/>
        </p:nvGraphicFramePr>
        <p:xfrm>
          <a:off x="285720" y="1142984"/>
          <a:ext cx="8572560" cy="5429288"/>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14801" y="1928802"/>
            <a:ext cx="5129099" cy="4005188"/>
          </a:xfrm>
        </p:spPr>
        <p:txBody>
          <a:bodyPr>
            <a:normAutofit/>
          </a:bodyPr>
          <a:lstStyle/>
          <a:p>
            <a:r>
              <a:rPr lang="ar-SY" sz="9600" dirty="0" smtClean="0"/>
              <a:t>الدافع </a:t>
            </a:r>
            <a:br>
              <a:rPr lang="ar-SY" sz="9600" dirty="0" smtClean="0"/>
            </a:br>
            <a:r>
              <a:rPr lang="ar-SY" sz="9600" dirty="0" smtClean="0"/>
              <a:t>الديني</a:t>
            </a:r>
            <a:endParaRPr lang="ar-SY" sz="9600" dirty="0"/>
          </a:p>
        </p:txBody>
      </p:sp>
      <p:sp>
        <p:nvSpPr>
          <p:cNvPr id="3" name="Content Placeholder 2"/>
          <p:cNvSpPr txBox="1">
            <a:spLocks/>
          </p:cNvSpPr>
          <p:nvPr/>
        </p:nvSpPr>
        <p:spPr>
          <a:xfrm>
            <a:off x="6643702" y="928670"/>
            <a:ext cx="1328719" cy="642942"/>
          </a:xfrm>
          <a:prstGeom prst="rect">
            <a:avLst/>
          </a:prstGeom>
          <a:noFill/>
          <a:effectLst>
            <a:softEdge rad="31750"/>
          </a:effectLst>
        </p:spPr>
        <p:txBody>
          <a:bodyPr vert="horz" lIns="91440" tIns="45720" rIns="91440" bIns="45720" rtlCol="0">
            <a:normAutofit/>
            <a:scene3d>
              <a:camera prst="orthographicFront"/>
              <a:lightRig rig="flat" dir="tl">
                <a:rot lat="0" lon="0" rev="6600000"/>
              </a:lightRig>
            </a:scene3d>
            <a:sp3d extrusionH="25400" contourW="8890">
              <a:contourClr>
                <a:schemeClr val="accent2">
                  <a:shade val="75000"/>
                </a:schemeClr>
              </a:contourClr>
            </a:sp3d>
          </a:bodyPr>
          <a:lstStyle/>
          <a:p>
            <a:pPr marL="0" marR="0" lvl="0" indent="0" algn="ctr" defTabSz="914400" rtl="1" eaLnBrk="1" fontAlgn="auto" latinLnBrk="0" hangingPunct="1">
              <a:lnSpc>
                <a:spcPct val="100000"/>
              </a:lnSpc>
              <a:spcBef>
                <a:spcPct val="20000"/>
              </a:spcBef>
              <a:spcAft>
                <a:spcPts val="0"/>
              </a:spcAft>
              <a:buClrTx/>
              <a:buSzTx/>
              <a:buFont typeface="Arial" pitchFamily="34" charset="0"/>
              <a:buNone/>
              <a:tabLst/>
              <a:defRPr/>
            </a:pPr>
            <a:r>
              <a:rPr kumimoji="0" lang="ar-SY" sz="3600" i="0" u="none" strike="noStrike" kern="1200" cap="none" spc="0" normalizeH="0" baseline="0" noProof="0" dirty="0" smtClean="0">
                <a:ln>
                  <a:noFill/>
                </a:ln>
                <a:solidFill>
                  <a:schemeClr val="accent5">
                    <a:lumMod val="75000"/>
                  </a:schemeClr>
                </a:solidFill>
                <a:effectLst/>
                <a:uLnTx/>
                <a:uFillTx/>
                <a:latin typeface="Arabic Typesetting" pitchFamily="66" charset="-78"/>
                <a:cs typeface="PT Bold Heading" pitchFamily="2" charset="-78"/>
              </a:rPr>
              <a:t>أولاً:</a:t>
            </a:r>
          </a:p>
        </p:txBody>
      </p:sp>
      <p:pic>
        <p:nvPicPr>
          <p:cNvPr id="3074" name="Picture 2" descr="D:\جميع الملفات\F\صور للبوربوينت\صور عائلات مسلمة\عائلات مسلمة\1260188.jpg"/>
          <p:cNvPicPr>
            <a:picLocks noChangeAspect="1" noChangeArrowheads="1"/>
          </p:cNvPicPr>
          <p:nvPr/>
        </p:nvPicPr>
        <p:blipFill>
          <a:blip r:embed="rId2" cstate="print"/>
          <a:srcRect/>
          <a:stretch>
            <a:fillRect/>
          </a:stretch>
        </p:blipFill>
        <p:spPr bwMode="auto">
          <a:xfrm>
            <a:off x="428596" y="1857364"/>
            <a:ext cx="2714644" cy="340042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xmlns="" val="1435595819"/>
      </p:ext>
    </p:extLst>
  </p:cSld>
  <p:clrMapOvr>
    <a:masterClrMapping/>
  </p:clrMapOvr>
  <p:transition spd="slow">
    <p:push dir="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60034" y="188640"/>
            <a:ext cx="3312367" cy="861436"/>
          </a:xfrm>
        </p:spPr>
        <p:txBody>
          <a:bodyPr>
            <a:normAutofit/>
          </a:bodyPr>
          <a:lstStyle/>
          <a:p>
            <a:r>
              <a:rPr lang="ar-SY" sz="4400" dirty="0" smtClean="0"/>
              <a:t>الدافع الديني</a:t>
            </a:r>
            <a:endParaRPr lang="ar-SY" sz="4400" dirty="0"/>
          </a:p>
        </p:txBody>
      </p:sp>
      <p:sp>
        <p:nvSpPr>
          <p:cNvPr id="3" name="Content Placeholder 2"/>
          <p:cNvSpPr>
            <a:spLocks noGrp="1"/>
          </p:cNvSpPr>
          <p:nvPr>
            <p:ph idx="1"/>
          </p:nvPr>
        </p:nvSpPr>
        <p:spPr>
          <a:noFill/>
          <a:effectLst>
            <a:softEdge rad="31750"/>
          </a:effectLst>
        </p:spPr>
        <p:txBody>
          <a:bodyPr vert="horz" lIns="91440" tIns="45720" rIns="91440" bIns="45720" rtlCol="0">
            <a:normAutofit fontScale="92500" lnSpcReduction="20000"/>
            <a:scene3d>
              <a:camera prst="orthographicFront"/>
              <a:lightRig rig="flat" dir="tl">
                <a:rot lat="0" lon="0" rev="6600000"/>
              </a:lightRig>
            </a:scene3d>
            <a:sp3d extrusionH="25400" contourW="8890">
              <a:contourClr>
                <a:schemeClr val="accent2">
                  <a:shade val="75000"/>
                </a:schemeClr>
              </a:contourClr>
            </a:sp3d>
          </a:bodyPr>
          <a:lstStyle/>
          <a:p>
            <a:r>
              <a:rPr lang="ar-SY" dirty="0" smtClean="0"/>
              <a:t>يقول الله </a:t>
            </a:r>
            <a:r>
              <a:rPr lang="ar-SY" dirty="0"/>
              <a:t>تعالى:</a:t>
            </a:r>
          </a:p>
          <a:p>
            <a:pPr marL="0" lvl="2" algn="ctr"/>
            <a:r>
              <a:rPr lang="ar-SY" b="0" dirty="0" smtClean="0"/>
              <a:t>{</a:t>
            </a:r>
            <a:r>
              <a:rPr b="0" dirty="0" err="1"/>
              <a:t>وَأَنْكِحُوا</a:t>
            </a:r>
            <a:r>
              <a:rPr b="0" dirty="0"/>
              <a:t> </a:t>
            </a:r>
            <a:r>
              <a:rPr b="0" dirty="0" err="1"/>
              <a:t>الْأَيَامَى</a:t>
            </a:r>
            <a:r>
              <a:rPr b="0" dirty="0"/>
              <a:t> </a:t>
            </a:r>
            <a:r>
              <a:rPr b="0" dirty="0" err="1"/>
              <a:t>مِنْكُمْ</a:t>
            </a:r>
            <a:r>
              <a:rPr b="0" dirty="0"/>
              <a:t> </a:t>
            </a:r>
            <a:r>
              <a:rPr b="0" dirty="0" err="1"/>
              <a:t>وَالصَّالِحِينَ</a:t>
            </a:r>
            <a:r>
              <a:rPr b="0" dirty="0"/>
              <a:t> </a:t>
            </a:r>
            <a:r>
              <a:rPr b="0" dirty="0" err="1"/>
              <a:t>مِنْ</a:t>
            </a:r>
            <a:r>
              <a:rPr b="0" dirty="0"/>
              <a:t> </a:t>
            </a:r>
            <a:r>
              <a:rPr b="0" dirty="0" err="1"/>
              <a:t>عِبَادِكُمْ</a:t>
            </a:r>
            <a:r>
              <a:rPr b="0" dirty="0"/>
              <a:t> </a:t>
            </a:r>
            <a:r>
              <a:rPr b="0" dirty="0" err="1"/>
              <a:t>وَإِمَائِكُمْ</a:t>
            </a:r>
            <a:r>
              <a:rPr b="0" dirty="0"/>
              <a:t> </a:t>
            </a:r>
            <a:r>
              <a:rPr b="0" dirty="0" err="1"/>
              <a:t>إِنْ</a:t>
            </a:r>
            <a:r>
              <a:rPr b="0" dirty="0"/>
              <a:t> </a:t>
            </a:r>
            <a:r>
              <a:rPr b="0" dirty="0" err="1"/>
              <a:t>يَكُونُوا</a:t>
            </a:r>
            <a:r>
              <a:rPr b="0" dirty="0"/>
              <a:t> </a:t>
            </a:r>
            <a:r>
              <a:rPr b="0" dirty="0" err="1"/>
              <a:t>فُقَرَاءَ</a:t>
            </a:r>
            <a:r>
              <a:rPr b="0" dirty="0"/>
              <a:t> </a:t>
            </a:r>
            <a:r>
              <a:rPr b="0" dirty="0" err="1"/>
              <a:t>يُغْنِهِمُ</a:t>
            </a:r>
            <a:r>
              <a:rPr b="0" dirty="0"/>
              <a:t> </a:t>
            </a:r>
            <a:r>
              <a:rPr b="0" dirty="0" err="1"/>
              <a:t>اللَّهُ</a:t>
            </a:r>
            <a:r>
              <a:rPr b="0" dirty="0"/>
              <a:t> </a:t>
            </a:r>
            <a:r>
              <a:rPr b="0" dirty="0" err="1"/>
              <a:t>مِنْ</a:t>
            </a:r>
            <a:r>
              <a:rPr b="0" dirty="0"/>
              <a:t> </a:t>
            </a:r>
            <a:r>
              <a:rPr b="0" dirty="0" err="1"/>
              <a:t>فَضْلِهِ</a:t>
            </a:r>
            <a:r>
              <a:rPr b="0" dirty="0"/>
              <a:t> </a:t>
            </a:r>
            <a:r>
              <a:rPr b="0" dirty="0" err="1"/>
              <a:t>وَاللَّهُ</a:t>
            </a:r>
            <a:r>
              <a:rPr b="0" dirty="0"/>
              <a:t> </a:t>
            </a:r>
            <a:r>
              <a:rPr b="0" dirty="0" err="1"/>
              <a:t>وَاسِعٌ</a:t>
            </a:r>
            <a:r>
              <a:rPr b="0" dirty="0"/>
              <a:t> </a:t>
            </a:r>
            <a:r>
              <a:rPr b="0" dirty="0" err="1" smtClean="0"/>
              <a:t>عَلِيمٌ</a:t>
            </a:r>
            <a:r>
              <a:rPr lang="ar-SY" b="0" dirty="0" smtClean="0"/>
              <a:t>}</a:t>
            </a:r>
            <a:endParaRPr lang="ar-SA" b="0" dirty="0"/>
          </a:p>
          <a:p>
            <a:pPr algn="l"/>
            <a:r>
              <a:rPr lang="ar-SA" sz="4700" dirty="0"/>
              <a:t>[</a:t>
            </a:r>
            <a:r>
              <a:rPr lang="ar-SA" sz="4700" dirty="0" smtClean="0"/>
              <a:t>النور</a:t>
            </a:r>
            <a:r>
              <a:rPr lang="ar-SY" sz="4700" dirty="0" smtClean="0"/>
              <a:t>:</a:t>
            </a:r>
            <a:r>
              <a:rPr lang="ar-SA" sz="4700" dirty="0" smtClean="0"/>
              <a:t>32</a:t>
            </a:r>
            <a:r>
              <a:rPr lang="ar-SA" sz="4700" dirty="0"/>
              <a:t>]</a:t>
            </a:r>
            <a:endParaRPr lang="en-US" sz="4700" dirty="0"/>
          </a:p>
          <a:p>
            <a:endParaRPr lang="ar-SY" dirty="0"/>
          </a:p>
          <a:p>
            <a:endParaRPr lang="ar-SY" dirty="0"/>
          </a:p>
        </p:txBody>
      </p:sp>
    </p:spTree>
    <p:extLst>
      <p:ext uri="{BB962C8B-B14F-4D97-AF65-F5344CB8AC3E}">
        <p14:creationId xmlns:p14="http://schemas.microsoft.com/office/powerpoint/2010/main" xmlns="" val="3593983558"/>
      </p:ext>
    </p:extLst>
  </p:cSld>
  <p:clrMapOvr>
    <a:masterClrMapping/>
  </p:clrMapOvr>
  <p:transition spd="slow">
    <p:wip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60034" y="188640"/>
            <a:ext cx="3312367" cy="861436"/>
          </a:xfrm>
        </p:spPr>
        <p:txBody>
          <a:bodyPr>
            <a:normAutofit/>
          </a:bodyPr>
          <a:lstStyle/>
          <a:p>
            <a:r>
              <a:rPr lang="ar-SY" sz="4400" dirty="0" smtClean="0"/>
              <a:t>الدافع الديني</a:t>
            </a:r>
            <a:endParaRPr lang="ar-SY" sz="4400" dirty="0"/>
          </a:p>
        </p:txBody>
      </p:sp>
      <p:sp>
        <p:nvSpPr>
          <p:cNvPr id="3" name="Content Placeholder 2"/>
          <p:cNvSpPr>
            <a:spLocks noGrp="1"/>
          </p:cNvSpPr>
          <p:nvPr>
            <p:ph idx="1"/>
          </p:nvPr>
        </p:nvSpPr>
        <p:spPr>
          <a:xfrm>
            <a:off x="457200" y="1600200"/>
            <a:ext cx="8229600" cy="4972072"/>
          </a:xfrm>
          <a:noFill/>
          <a:effectLst>
            <a:softEdge rad="31750"/>
          </a:effectLst>
        </p:spPr>
        <p:txBody>
          <a:bodyPr vert="horz" lIns="91440" tIns="45720" rIns="91440" bIns="45720" rtlCol="0">
            <a:normAutofit lnSpcReduction="10000"/>
            <a:scene3d>
              <a:camera prst="orthographicFront"/>
              <a:lightRig rig="flat" dir="tl">
                <a:rot lat="0" lon="0" rev="6600000"/>
              </a:lightRig>
            </a:scene3d>
            <a:sp3d extrusionH="25400" contourW="8890">
              <a:contourClr>
                <a:schemeClr val="accent2">
                  <a:shade val="75000"/>
                </a:schemeClr>
              </a:contourClr>
            </a:sp3d>
          </a:bodyPr>
          <a:lstStyle/>
          <a:p>
            <a:r>
              <a:rPr lang="ar-SY" dirty="0" smtClean="0"/>
              <a:t>يقول </a:t>
            </a:r>
            <a:r>
              <a:rPr lang="ar-SY" dirty="0"/>
              <a:t>رسول الله </a:t>
            </a:r>
            <a:r>
              <a:rPr lang="ar-SY" dirty="0" smtClean="0">
                <a:sym typeface="AGA Arabesque"/>
              </a:rPr>
              <a:t></a:t>
            </a:r>
            <a:r>
              <a:rPr lang="ar-SY" dirty="0" smtClean="0"/>
              <a:t>:</a:t>
            </a:r>
            <a:endParaRPr lang="ar-SY" dirty="0"/>
          </a:p>
          <a:p>
            <a:pPr>
              <a:lnSpc>
                <a:spcPct val="124000"/>
              </a:lnSpc>
            </a:pPr>
            <a:r>
              <a:rPr lang="ar-SY" dirty="0"/>
              <a:t>«يا معشر الشباب، من استطاع منكم الباءة فليتزوج، فإنه أغض للبصر وأحصن للفرج، ومن لم يستطع فعليه بالصوم فإنه له وجاء»</a:t>
            </a:r>
          </a:p>
          <a:p>
            <a:pPr algn="l">
              <a:lnSpc>
                <a:spcPct val="124000"/>
              </a:lnSpc>
            </a:pPr>
            <a:r>
              <a:rPr lang="ar-SY" sz="3900" b="0" dirty="0"/>
              <a:t>[متفق عليه</a:t>
            </a:r>
            <a:r>
              <a:rPr lang="ar-SY" sz="3900" b="0" dirty="0" smtClean="0"/>
              <a:t>]</a:t>
            </a:r>
            <a:endParaRPr lang="ar-SY" sz="3900" b="0" dirty="0"/>
          </a:p>
        </p:txBody>
      </p:sp>
    </p:spTree>
    <p:extLst>
      <p:ext uri="{BB962C8B-B14F-4D97-AF65-F5344CB8AC3E}">
        <p14:creationId xmlns:p14="http://schemas.microsoft.com/office/powerpoint/2010/main" xmlns="" val="2011847246"/>
      </p:ext>
    </p:extLst>
  </p:cSld>
  <p:clrMapOvr>
    <a:masterClrMapping/>
  </p:clrMapOvr>
  <p:transition spd="slow">
    <p:wip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chor="ctr">
            <a:noAutofit/>
          </a:bodyPr>
          <a:lstStyle/>
          <a:p>
            <a:r>
              <a:rPr lang="ar-SA" sz="4000" dirty="0" smtClean="0"/>
              <a:t>الدافع الديني</a:t>
            </a:r>
            <a:endParaRPr lang="ar-SY" sz="4000" dirty="0"/>
          </a:p>
        </p:txBody>
      </p:sp>
      <p:sp>
        <p:nvSpPr>
          <p:cNvPr id="3" name="عنصر نائب للمحتوى 2"/>
          <p:cNvSpPr>
            <a:spLocks noGrp="1"/>
          </p:cNvSpPr>
          <p:nvPr>
            <p:ph idx="1"/>
          </p:nvPr>
        </p:nvSpPr>
        <p:spPr>
          <a:xfrm>
            <a:off x="457200" y="1600201"/>
            <a:ext cx="8229600" cy="4900634"/>
          </a:xfrm>
        </p:spPr>
        <p:txBody>
          <a:bodyPr>
            <a:normAutofit fontScale="70000" lnSpcReduction="20000"/>
          </a:bodyPr>
          <a:lstStyle/>
          <a:p>
            <a:r>
              <a:rPr lang="ar-SA" dirty="0"/>
              <a:t>بالدافع الديني تتجمَّل الزوجة لزوجها ترجو بذلك ثواب ربها ورضا زوجها، ويُنفِق الزوج على أهل بيته يقصِد بذلك التقرُّب إلى الله تعالى وإدخال السرور على أهله...، </a:t>
            </a:r>
            <a:r>
              <a:rPr lang="ar-SA" dirty="0" smtClean="0"/>
              <a:t>ويحمل </a:t>
            </a:r>
            <a:r>
              <a:rPr lang="ar-SA" dirty="0"/>
              <a:t>الدافع الديني كلا الزوجين على بِرّ صاحبه، وسَوق الخير إليه، ويضفي على البيت روح السكينة والاستقرار. </a:t>
            </a:r>
            <a:endParaRPr lang="en-US" dirty="0"/>
          </a:p>
          <a:p>
            <a:r>
              <a:rPr lang="ar-SA" dirty="0"/>
              <a:t>فإن كان أحد الزوجين مُفتقِداً لهذا الدافع لَزِم الآخر أن يذكِّره </a:t>
            </a:r>
            <a:r>
              <a:rPr lang="ar-SA" dirty="0" err="1"/>
              <a:t>به</a:t>
            </a:r>
            <a:r>
              <a:rPr lang="ar-SA" dirty="0"/>
              <a:t> ويدفعَه نحوه</a:t>
            </a:r>
            <a:endParaRPr lang="en-US" dirty="0"/>
          </a:p>
        </p:txBody>
      </p:sp>
    </p:spTree>
  </p:cSld>
  <p:clrMapOvr>
    <a:masterClrMapping/>
  </p:clrMapOvr>
  <p:transition spd="slow">
    <p:wip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chor="ctr">
            <a:noAutofit/>
          </a:bodyPr>
          <a:lstStyle/>
          <a:p>
            <a:r>
              <a:rPr lang="ar-SA" sz="4000" dirty="0" smtClean="0"/>
              <a:t>الدافع الديني</a:t>
            </a:r>
            <a:endParaRPr lang="ar-SY" sz="4000" dirty="0"/>
          </a:p>
        </p:txBody>
      </p:sp>
      <p:sp>
        <p:nvSpPr>
          <p:cNvPr id="3" name="عنصر نائب للمحتوى 2"/>
          <p:cNvSpPr>
            <a:spLocks noGrp="1"/>
          </p:cNvSpPr>
          <p:nvPr>
            <p:ph idx="1"/>
          </p:nvPr>
        </p:nvSpPr>
        <p:spPr>
          <a:xfrm>
            <a:off x="457200" y="1600201"/>
            <a:ext cx="8229600" cy="4900634"/>
          </a:xfrm>
        </p:spPr>
        <p:txBody>
          <a:bodyPr>
            <a:normAutofit fontScale="70000" lnSpcReduction="20000"/>
          </a:bodyPr>
          <a:lstStyle/>
          <a:p>
            <a:r>
              <a:rPr lang="ar-SA" dirty="0" smtClean="0"/>
              <a:t>يستحيل </a:t>
            </a:r>
            <a:r>
              <a:rPr lang="ar-SA" dirty="0"/>
              <a:t>أن يتطابق زوجان بنسبة مائة بالمائة: بالأفكار، والميول، والعواطف، والآراء، ومخطَّطات المستقبل</a:t>
            </a:r>
            <a:r>
              <a:rPr lang="ar-SA" dirty="0" smtClean="0"/>
              <a:t>...</a:t>
            </a:r>
            <a:r>
              <a:rPr lang="ar-SA" dirty="0"/>
              <a:t> </a:t>
            </a:r>
            <a:r>
              <a:rPr lang="ar-SA" dirty="0" smtClean="0"/>
              <a:t>لأن الحياة </a:t>
            </a:r>
            <a:r>
              <a:rPr lang="ar-SA" dirty="0"/>
              <a:t>مبنيّة على الاختلاف، وهو سُنّة الله تعالى في هذا </a:t>
            </a:r>
            <a:r>
              <a:rPr lang="ar-SA" dirty="0" smtClean="0"/>
              <a:t>الكون.</a:t>
            </a:r>
            <a:endParaRPr lang="en-US" dirty="0"/>
          </a:p>
          <a:p>
            <a:r>
              <a:rPr lang="ar-SA" dirty="0"/>
              <a:t>فإن كان شرْعُ الله عز وجل حاكماً بين الزوجين في توافقهما واختلافهما سَلِمت مسيرة البيت، أما إذا حكَمَت الأهواء والشهوات، فسيُكسر هذا القيد الذي يمسِك بالأسرة. </a:t>
            </a:r>
            <a:endParaRPr lang="en-US" dirty="0"/>
          </a:p>
        </p:txBody>
      </p:sp>
    </p:spTree>
  </p:cSld>
  <p:clrMapOvr>
    <a:masterClrMapping/>
  </p:clrMapOvr>
  <p:transition spd="slow">
    <p:wip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chor="ctr">
            <a:noAutofit/>
          </a:bodyPr>
          <a:lstStyle/>
          <a:p>
            <a:r>
              <a:rPr lang="ar-SA" sz="4000" dirty="0" smtClean="0"/>
              <a:t>الدافع الديني</a:t>
            </a:r>
            <a:endParaRPr lang="ar-SY" sz="4000" dirty="0"/>
          </a:p>
        </p:txBody>
      </p:sp>
      <p:sp>
        <p:nvSpPr>
          <p:cNvPr id="3" name="عنصر نائب للمحتوى 2"/>
          <p:cNvSpPr>
            <a:spLocks noGrp="1"/>
          </p:cNvSpPr>
          <p:nvPr>
            <p:ph idx="1"/>
          </p:nvPr>
        </p:nvSpPr>
        <p:spPr>
          <a:xfrm>
            <a:off x="457200" y="1600201"/>
            <a:ext cx="8229600" cy="4900634"/>
          </a:xfrm>
        </p:spPr>
        <p:txBody>
          <a:bodyPr>
            <a:normAutofit fontScale="70000" lnSpcReduction="20000"/>
          </a:bodyPr>
          <a:lstStyle/>
          <a:p>
            <a:r>
              <a:rPr lang="ar-SA" dirty="0" smtClean="0"/>
              <a:t>الدافع الديني </a:t>
            </a:r>
            <a:r>
              <a:rPr lang="ar-SA" dirty="0"/>
              <a:t>هو ما يُسمى في ديننا: (النيّة)، والنية هي التي تجعلُ من كلِّ أعمالك عباداتٍ إن شئتَ، حتى وإن كانت أعمالاً اعتيادية كطعام وشراب ونوم وما إلى ذلك. </a:t>
            </a:r>
            <a:endParaRPr lang="en-US" dirty="0"/>
          </a:p>
          <a:p>
            <a:r>
              <a:rPr lang="ar-SA" dirty="0" smtClean="0"/>
              <a:t>وعند </a:t>
            </a:r>
            <a:r>
              <a:rPr lang="ar-SA" dirty="0"/>
              <a:t>وجود الوازع الدِّيني، والدافع الدِّيني، والرَّادع الدِّيني، يتحوَّل الموقف السلبي إلى إيمان، أمَّا إذا لم يكن هناك وازع ولا دافع ولا رادع ديني، فمن الممكن أن يتحوَّل الموقف الإيجابي إلى موقف سلبي!!</a:t>
            </a:r>
            <a:endParaRPr lang="en-US" dirty="0"/>
          </a:p>
        </p:txBody>
      </p:sp>
    </p:spTree>
  </p:cSld>
  <p:clrMapOvr>
    <a:masterClrMapping/>
  </p:clrMapOvr>
  <p:transition spd="slow">
    <p:wip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5720" y="1500175"/>
            <a:ext cx="7200800" cy="3509531"/>
          </a:xfrm>
        </p:spPr>
        <p:txBody>
          <a:bodyPr>
            <a:noAutofit/>
          </a:bodyPr>
          <a:lstStyle/>
          <a:p>
            <a:pPr algn="r">
              <a:lnSpc>
                <a:spcPct val="150000"/>
              </a:lnSpc>
            </a:pPr>
            <a:r>
              <a:rPr lang="ar-SY" sz="8800" dirty="0" smtClean="0"/>
              <a:t>الدافع</a:t>
            </a:r>
            <a:br>
              <a:rPr lang="ar-SY" sz="8800" dirty="0" smtClean="0"/>
            </a:br>
            <a:r>
              <a:rPr lang="ar-SY" sz="8800" dirty="0" smtClean="0"/>
              <a:t>الاجتماعي</a:t>
            </a:r>
            <a:endParaRPr lang="ar-SY" sz="8800" dirty="0"/>
          </a:p>
        </p:txBody>
      </p:sp>
      <p:sp>
        <p:nvSpPr>
          <p:cNvPr id="3" name="Content Placeholder 2"/>
          <p:cNvSpPr txBox="1">
            <a:spLocks/>
          </p:cNvSpPr>
          <p:nvPr/>
        </p:nvSpPr>
        <p:spPr>
          <a:xfrm>
            <a:off x="6643702" y="928670"/>
            <a:ext cx="1328719" cy="642942"/>
          </a:xfrm>
          <a:prstGeom prst="rect">
            <a:avLst/>
          </a:prstGeom>
          <a:noFill/>
          <a:effectLst>
            <a:softEdge rad="31750"/>
          </a:effectLst>
        </p:spPr>
        <p:txBody>
          <a:bodyPr vert="horz" lIns="91440" tIns="45720" rIns="91440" bIns="45720" rtlCol="0">
            <a:normAutofit/>
            <a:scene3d>
              <a:camera prst="orthographicFront"/>
              <a:lightRig rig="flat" dir="tl">
                <a:rot lat="0" lon="0" rev="6600000"/>
              </a:lightRig>
            </a:scene3d>
            <a:sp3d extrusionH="25400" contourW="8890">
              <a:contourClr>
                <a:schemeClr val="accent2">
                  <a:shade val="75000"/>
                </a:schemeClr>
              </a:contourClr>
            </a:sp3d>
          </a:bodyPr>
          <a:lstStyle/>
          <a:p>
            <a:pPr marL="0" marR="0" lvl="0" indent="0" algn="ctr" defTabSz="914400" rtl="1" eaLnBrk="1" fontAlgn="auto" latinLnBrk="0" hangingPunct="1">
              <a:lnSpc>
                <a:spcPct val="100000"/>
              </a:lnSpc>
              <a:spcBef>
                <a:spcPct val="20000"/>
              </a:spcBef>
              <a:spcAft>
                <a:spcPts val="0"/>
              </a:spcAft>
              <a:buClrTx/>
              <a:buSzTx/>
              <a:buFont typeface="Arial" pitchFamily="34" charset="0"/>
              <a:buNone/>
              <a:tabLst/>
              <a:defRPr/>
            </a:pPr>
            <a:r>
              <a:rPr kumimoji="0" lang="ar-SY" sz="3600" i="0" u="none" strike="noStrike" kern="1200" cap="none" spc="0" normalizeH="0" baseline="0" noProof="0" dirty="0" smtClean="0">
                <a:ln>
                  <a:noFill/>
                </a:ln>
                <a:solidFill>
                  <a:schemeClr val="accent5">
                    <a:lumMod val="75000"/>
                  </a:schemeClr>
                </a:solidFill>
                <a:effectLst/>
                <a:uLnTx/>
                <a:uFillTx/>
                <a:latin typeface="Arabic Typesetting" pitchFamily="66" charset="-78"/>
                <a:cs typeface="PT Bold Heading" pitchFamily="2" charset="-78"/>
              </a:rPr>
              <a:t>ثانياً:</a:t>
            </a:r>
          </a:p>
        </p:txBody>
      </p:sp>
      <p:pic>
        <p:nvPicPr>
          <p:cNvPr id="2051" name="Picture 3" descr="D:\جميع الملفات\العمل\عمل أحمد\الدورة التأهيلية وملحقاتها\مرفقات بوربوينت\صور منوعة\zERYZqfSpkxN.jpg"/>
          <p:cNvPicPr>
            <a:picLocks noChangeAspect="1" noChangeArrowheads="1"/>
          </p:cNvPicPr>
          <p:nvPr/>
        </p:nvPicPr>
        <p:blipFill>
          <a:blip r:embed="rId2" cstate="print">
            <a:duotone>
              <a:prstClr val="black"/>
              <a:schemeClr val="accent5">
                <a:tint val="45000"/>
                <a:satMod val="400000"/>
              </a:schemeClr>
            </a:duotone>
          </a:blip>
          <a:srcRect/>
          <a:stretch>
            <a:fillRect/>
          </a:stretch>
        </p:blipFill>
        <p:spPr bwMode="auto">
          <a:xfrm>
            <a:off x="857224" y="1928803"/>
            <a:ext cx="2754315" cy="2065736"/>
          </a:xfrm>
          <a:prstGeom prst="ellipse">
            <a:avLst/>
          </a:prstGeom>
          <a:ln>
            <a:noFill/>
          </a:ln>
          <a:effectLst>
            <a:softEdge rad="112500"/>
          </a:effectLst>
        </p:spPr>
      </p:pic>
    </p:spTree>
    <p:extLst>
      <p:ext uri="{BB962C8B-B14F-4D97-AF65-F5344CB8AC3E}">
        <p14:creationId xmlns:p14="http://schemas.microsoft.com/office/powerpoint/2010/main" xmlns="" val="2302717681"/>
      </p:ext>
    </p:extLst>
  </p:cSld>
  <p:clrMapOvr>
    <a:masterClrMapping/>
  </p:clrMapOvr>
  <p:transition spd="slow">
    <p:push dir="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60033" y="260649"/>
            <a:ext cx="3240361" cy="861436"/>
          </a:xfrm>
        </p:spPr>
        <p:txBody>
          <a:bodyPr>
            <a:noAutofit/>
          </a:bodyPr>
          <a:lstStyle/>
          <a:p>
            <a:r>
              <a:rPr lang="ar-SY" sz="3600" dirty="0" smtClean="0"/>
              <a:t>الدافع الاجتماعي</a:t>
            </a:r>
            <a:endParaRPr lang="ar-SY" sz="3600" dirty="0"/>
          </a:p>
        </p:txBody>
      </p:sp>
      <p:sp>
        <p:nvSpPr>
          <p:cNvPr id="3" name="Content Placeholder 2"/>
          <p:cNvSpPr>
            <a:spLocks noGrp="1"/>
          </p:cNvSpPr>
          <p:nvPr>
            <p:ph idx="1"/>
          </p:nvPr>
        </p:nvSpPr>
        <p:spPr>
          <a:noFill/>
          <a:effectLst>
            <a:softEdge rad="31750"/>
          </a:effectLst>
        </p:spPr>
        <p:txBody>
          <a:bodyPr vert="horz" lIns="91440" tIns="45720" rIns="91440" bIns="45720" rtlCol="0">
            <a:normAutofit/>
            <a:scene3d>
              <a:camera prst="orthographicFront"/>
              <a:lightRig rig="flat" dir="tl">
                <a:rot lat="0" lon="0" rev="6600000"/>
              </a:lightRig>
            </a:scene3d>
            <a:sp3d extrusionH="25400" contourW="8890">
              <a:contourClr>
                <a:schemeClr val="accent2">
                  <a:shade val="75000"/>
                </a:schemeClr>
              </a:contourClr>
            </a:sp3d>
          </a:bodyPr>
          <a:lstStyle/>
          <a:p>
            <a:r>
              <a:rPr lang="ar-SA" dirty="0"/>
              <a:t>المجتمع السويّ الصَّحيح السَّليم ينظر إلى الشاب العزب على أنه برُتبةٍ دون رتبة المتزوج - وهذا دافعٌ صحيح، وهو دليلٌ على سلامة المجتمع</a:t>
            </a:r>
            <a:endParaRPr lang="ar-SY" dirty="0"/>
          </a:p>
          <a:p>
            <a:endParaRPr lang="ar-SY" dirty="0"/>
          </a:p>
        </p:txBody>
      </p:sp>
    </p:spTree>
    <p:extLst>
      <p:ext uri="{BB962C8B-B14F-4D97-AF65-F5344CB8AC3E}">
        <p14:creationId xmlns:p14="http://schemas.microsoft.com/office/powerpoint/2010/main" xmlns="" val="700301154"/>
      </p:ext>
    </p:extLst>
  </p:cSld>
  <p:clrMapOvr>
    <a:masterClrMapping/>
  </p:clrMapOvr>
  <p:transition spd="slow">
    <p:wip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60033" y="260649"/>
            <a:ext cx="3240361" cy="861436"/>
          </a:xfrm>
        </p:spPr>
        <p:txBody>
          <a:bodyPr>
            <a:noAutofit/>
          </a:bodyPr>
          <a:lstStyle/>
          <a:p>
            <a:r>
              <a:rPr lang="ar-SY" sz="3600" dirty="0" smtClean="0"/>
              <a:t>الدافع الاجتماعي</a:t>
            </a:r>
            <a:endParaRPr lang="ar-SY" sz="3600" dirty="0"/>
          </a:p>
        </p:txBody>
      </p:sp>
      <p:sp>
        <p:nvSpPr>
          <p:cNvPr id="3" name="Content Placeholder 2"/>
          <p:cNvSpPr>
            <a:spLocks noGrp="1"/>
          </p:cNvSpPr>
          <p:nvPr>
            <p:ph idx="1"/>
          </p:nvPr>
        </p:nvSpPr>
        <p:spPr>
          <a:xfrm>
            <a:off x="457200" y="2143117"/>
            <a:ext cx="8229600" cy="3983047"/>
          </a:xfrm>
          <a:noFill/>
          <a:effectLst>
            <a:softEdge rad="31750"/>
          </a:effectLst>
        </p:spPr>
        <p:txBody>
          <a:bodyPr vert="horz" lIns="91440" tIns="45720" rIns="91440" bIns="45720" rtlCol="0">
            <a:normAutofit/>
            <a:scene3d>
              <a:camera prst="orthographicFront"/>
              <a:lightRig rig="flat" dir="tl">
                <a:rot lat="0" lon="0" rev="6600000"/>
              </a:lightRig>
            </a:scene3d>
            <a:sp3d extrusionH="25400" contourW="8890">
              <a:contourClr>
                <a:schemeClr val="accent2">
                  <a:shade val="75000"/>
                </a:schemeClr>
              </a:contourClr>
            </a:sp3d>
          </a:bodyPr>
          <a:lstStyle/>
          <a:p>
            <a:r>
              <a:rPr lang="ar-SA" dirty="0"/>
              <a:t>الدافع الاجتماعي يحمل الزوج على عدم قَطْع أواصِرَ الصلة بالمجتمع عن زوجته بغير عذر مبرّر</a:t>
            </a:r>
            <a:endParaRPr lang="ar-SY" dirty="0"/>
          </a:p>
          <a:p>
            <a:endParaRPr lang="ar-SY" dirty="0"/>
          </a:p>
        </p:txBody>
      </p:sp>
    </p:spTree>
    <p:extLst>
      <p:ext uri="{BB962C8B-B14F-4D97-AF65-F5344CB8AC3E}">
        <p14:creationId xmlns:p14="http://schemas.microsoft.com/office/powerpoint/2010/main" xmlns="" val="2124501626"/>
      </p:ext>
    </p:extLst>
  </p:cSld>
  <p:clrMapOvr>
    <a:masterClrMapping/>
  </p:clrMapOvr>
  <p:transition spd="slow">
    <p:wip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a:xfrm>
            <a:off x="4860033" y="260649"/>
            <a:ext cx="3240361" cy="861436"/>
          </a:xfrm>
        </p:spPr>
        <p:txBody>
          <a:bodyPr>
            <a:noAutofit/>
          </a:bodyPr>
          <a:lstStyle/>
          <a:p>
            <a:r>
              <a:rPr lang="ar-SY" sz="3600" dirty="0" smtClean="0"/>
              <a:t>الدافع الاجتماعي</a:t>
            </a:r>
            <a:endParaRPr lang="ar-SY" sz="3600" dirty="0"/>
          </a:p>
        </p:txBody>
      </p:sp>
      <p:sp>
        <p:nvSpPr>
          <p:cNvPr id="3" name="Content Placeholder 2"/>
          <p:cNvSpPr>
            <a:spLocks noGrp="1"/>
          </p:cNvSpPr>
          <p:nvPr>
            <p:ph idx="1"/>
          </p:nvPr>
        </p:nvSpPr>
        <p:spPr>
          <a:noFill/>
          <a:effectLst>
            <a:softEdge rad="31750"/>
          </a:effectLst>
        </p:spPr>
        <p:txBody>
          <a:bodyPr vert="horz" lIns="91440" tIns="45720" rIns="91440" bIns="45720" rtlCol="0">
            <a:normAutofit fontScale="85000" lnSpcReduction="20000"/>
            <a:scene3d>
              <a:camera prst="orthographicFront"/>
              <a:lightRig rig="flat" dir="tl">
                <a:rot lat="0" lon="0" rev="6600000"/>
              </a:lightRig>
            </a:scene3d>
            <a:sp3d extrusionH="25400" contourW="8890">
              <a:contourClr>
                <a:schemeClr val="accent2">
                  <a:shade val="75000"/>
                </a:schemeClr>
              </a:contourClr>
            </a:sp3d>
          </a:bodyPr>
          <a:lstStyle/>
          <a:p>
            <a:r>
              <a:rPr lang="ar-SA" dirty="0"/>
              <a:t>إذا ابتُلِيَت امرأة بزوج قاطع للصِّلات المشروعة مع عدم وجود سبب مُقنِع شرعي أو عقلي لمنعِ هذه العلاقات فهي بين أمرين:</a:t>
            </a:r>
            <a:endParaRPr lang="ar-SY" dirty="0"/>
          </a:p>
          <a:p>
            <a:r>
              <a:rPr lang="ar-SY" dirty="0"/>
              <a:t>1</a:t>
            </a:r>
            <a:r>
              <a:rPr lang="ar-SA" dirty="0"/>
              <a:t>- الصبر، وزوجها محاسب عند الله لظلمه. </a:t>
            </a:r>
            <a:endParaRPr lang="ar-SY" dirty="0"/>
          </a:p>
          <a:p>
            <a:r>
              <a:rPr lang="ar-SY" dirty="0"/>
              <a:t>2- الطلاق.</a:t>
            </a:r>
          </a:p>
          <a:p>
            <a:endParaRPr lang="ar-SY" dirty="0"/>
          </a:p>
          <a:p>
            <a:endParaRPr lang="ar-SY" dirty="0"/>
          </a:p>
        </p:txBody>
      </p:sp>
    </p:spTree>
    <p:extLst>
      <p:ext uri="{BB962C8B-B14F-4D97-AF65-F5344CB8AC3E}">
        <p14:creationId xmlns:p14="http://schemas.microsoft.com/office/powerpoint/2010/main" xmlns="" val="1463766194"/>
      </p:ext>
    </p:extLst>
  </p:cSld>
  <p:clrMapOvr>
    <a:masterClrMapping/>
  </p:clrMapOvr>
  <p:transition spd="slow">
    <p:wip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a:xfrm>
            <a:off x="4860033" y="260649"/>
            <a:ext cx="3240361" cy="861436"/>
          </a:xfrm>
        </p:spPr>
        <p:txBody>
          <a:bodyPr>
            <a:noAutofit/>
          </a:bodyPr>
          <a:lstStyle/>
          <a:p>
            <a:r>
              <a:rPr lang="ar-SY" sz="3600" dirty="0" smtClean="0"/>
              <a:t>الدافع الاجتماعي</a:t>
            </a:r>
            <a:endParaRPr lang="ar-SY" sz="3600" dirty="0"/>
          </a:p>
        </p:txBody>
      </p:sp>
      <p:sp>
        <p:nvSpPr>
          <p:cNvPr id="3" name="Content Placeholder 2"/>
          <p:cNvSpPr>
            <a:spLocks noGrp="1"/>
          </p:cNvSpPr>
          <p:nvPr>
            <p:ph idx="1"/>
          </p:nvPr>
        </p:nvSpPr>
        <p:spPr>
          <a:xfrm>
            <a:off x="457200" y="1285861"/>
            <a:ext cx="8229600" cy="5429288"/>
          </a:xfrm>
          <a:noFill/>
          <a:effectLst>
            <a:softEdge rad="31750"/>
          </a:effectLst>
        </p:spPr>
        <p:txBody>
          <a:bodyPr vert="horz" lIns="91440" tIns="45720" rIns="91440" bIns="45720" rtlCol="0">
            <a:noAutofit/>
            <a:scene3d>
              <a:camera prst="orthographicFront"/>
              <a:lightRig rig="flat" dir="tl">
                <a:rot lat="0" lon="0" rev="6600000"/>
              </a:lightRig>
            </a:scene3d>
            <a:sp3d extrusionH="25400" contourW="8890">
              <a:contourClr>
                <a:schemeClr val="accent2">
                  <a:shade val="75000"/>
                </a:schemeClr>
              </a:contourClr>
            </a:sp3d>
          </a:bodyPr>
          <a:lstStyle/>
          <a:p>
            <a:r>
              <a:rPr lang="ar-SA" sz="4400" dirty="0"/>
              <a:t>وهذا </a:t>
            </a:r>
            <a:r>
              <a:rPr lang="ar-SA" sz="4400" dirty="0" smtClean="0"/>
              <a:t>عند </a:t>
            </a:r>
            <a:r>
              <a:rPr lang="ar-SA" sz="4400" dirty="0"/>
              <a:t>عدم وجود سبب مُقنِع شرعي أو عقلي لمنعِ هذه العلاقات، أما إن وُجد السبب كسوء خلق جارة مثلاً، فليتدارس الرجل مع زوجته أمر عدم دخول هذه الجارة إلى البيت، وعدم ذهاب الزوجة إليها، وكذلك الحال إذا كانت إحدى القريبات مؤذية، فهذا سبب يبيح للزوج قَطْعَ هذه الصلة. </a:t>
            </a:r>
            <a:endParaRPr lang="en-US" sz="4400" dirty="0"/>
          </a:p>
        </p:txBody>
      </p:sp>
    </p:spTree>
    <p:extLst>
      <p:ext uri="{BB962C8B-B14F-4D97-AF65-F5344CB8AC3E}">
        <p14:creationId xmlns:p14="http://schemas.microsoft.com/office/powerpoint/2010/main" xmlns="" val="1463766194"/>
      </p:ext>
    </p:extLst>
  </p:cSld>
  <p:clrMapOvr>
    <a:masterClrMapping/>
  </p:clrMapOvr>
  <p:transition spd="slow">
    <p:wip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60033" y="260649"/>
            <a:ext cx="3240361" cy="861436"/>
          </a:xfrm>
        </p:spPr>
        <p:txBody>
          <a:bodyPr>
            <a:noAutofit/>
          </a:bodyPr>
          <a:lstStyle/>
          <a:p>
            <a:r>
              <a:rPr lang="ar-SY" sz="3600" dirty="0" smtClean="0"/>
              <a:t>الدافع الاجتماعي</a:t>
            </a:r>
            <a:endParaRPr lang="ar-SY" sz="3600" dirty="0"/>
          </a:p>
        </p:txBody>
      </p:sp>
      <p:sp>
        <p:nvSpPr>
          <p:cNvPr id="3" name="Content Placeholder 2"/>
          <p:cNvSpPr>
            <a:spLocks noGrp="1"/>
          </p:cNvSpPr>
          <p:nvPr>
            <p:ph idx="1"/>
          </p:nvPr>
        </p:nvSpPr>
        <p:spPr>
          <a:noFill/>
          <a:effectLst>
            <a:softEdge rad="31750"/>
          </a:effectLst>
        </p:spPr>
        <p:txBody>
          <a:bodyPr vert="horz" lIns="91440" tIns="45720" rIns="91440" bIns="45720" rtlCol="0">
            <a:normAutofit/>
            <a:scene3d>
              <a:camera prst="orthographicFront"/>
              <a:lightRig rig="flat" dir="tl">
                <a:rot lat="0" lon="0" rev="6600000"/>
              </a:lightRig>
            </a:scene3d>
            <a:sp3d extrusionH="25400" contourW="8890">
              <a:contourClr>
                <a:schemeClr val="accent2">
                  <a:shade val="75000"/>
                </a:schemeClr>
              </a:contourClr>
            </a:sp3d>
          </a:bodyPr>
          <a:lstStyle/>
          <a:p>
            <a:pPr algn="ctr"/>
            <a:r>
              <a:rPr lang="ar-SA" dirty="0"/>
              <a:t>الدافع الاجتماعي دافعٌ يُعزِّز علاقة الرجل بزوجته إذا </a:t>
            </a:r>
            <a:r>
              <a:rPr lang="ar-SA" dirty="0" smtClean="0"/>
              <a:t>كان</a:t>
            </a:r>
            <a:r>
              <a:rPr lang="ar-SA" dirty="0"/>
              <a:t>ت</a:t>
            </a:r>
            <a:r>
              <a:rPr lang="ar-SY" dirty="0"/>
              <a:t> </a:t>
            </a:r>
            <a:r>
              <a:rPr lang="ar-SA" dirty="0"/>
              <a:t>العلاقة الاجتماعية </a:t>
            </a:r>
          </a:p>
          <a:p>
            <a:pPr algn="ctr"/>
            <a:r>
              <a:rPr lang="ar-SA" sz="6600" dirty="0" smtClean="0">
                <a:solidFill>
                  <a:srgbClr val="00B050"/>
                </a:solidFill>
              </a:rPr>
              <a:t>صحيحة </a:t>
            </a:r>
            <a:r>
              <a:rPr lang="ar-SA" sz="6600" dirty="0">
                <a:solidFill>
                  <a:srgbClr val="00B050"/>
                </a:solidFill>
              </a:rPr>
              <a:t>وشرعيَّة</a:t>
            </a:r>
            <a:endParaRPr lang="en-US" dirty="0">
              <a:solidFill>
                <a:srgbClr val="00B050"/>
              </a:solidFill>
            </a:endParaRPr>
          </a:p>
        </p:txBody>
      </p:sp>
    </p:spTree>
    <p:extLst>
      <p:ext uri="{BB962C8B-B14F-4D97-AF65-F5344CB8AC3E}">
        <p14:creationId xmlns:p14="http://schemas.microsoft.com/office/powerpoint/2010/main" xmlns="" val="2380836930"/>
      </p:ext>
    </p:extLst>
  </p:cSld>
  <p:clrMapOvr>
    <a:masterClrMapping/>
  </p:clrMapOvr>
  <p:transition spd="slow">
    <p:wip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فرعي 2"/>
          <p:cNvSpPr txBox="1">
            <a:spLocks/>
          </p:cNvSpPr>
          <p:nvPr/>
        </p:nvSpPr>
        <p:spPr>
          <a:xfrm>
            <a:off x="1028721" y="2428868"/>
            <a:ext cx="7115180" cy="1714512"/>
          </a:xfrm>
          <a:prstGeom prst="rect">
            <a:avLst/>
          </a:prstGeom>
        </p:spPr>
        <p:txBody>
          <a:bodyPr vert="horz" lIns="91440" tIns="45720" rIns="91440" bIns="45720" rtlCol="1">
            <a:normAutofit/>
          </a:bodyPr>
          <a:lstStyle/>
          <a:p>
            <a:pPr algn="ctr">
              <a:lnSpc>
                <a:spcPct val="150000"/>
              </a:lnSpc>
              <a:spcBef>
                <a:spcPct val="20000"/>
              </a:spcBef>
              <a:defRPr/>
            </a:pPr>
            <a:r>
              <a:rPr lang="ar-SA" sz="5400" dirty="0" smtClean="0">
                <a:solidFill>
                  <a:srgbClr val="FF0000"/>
                </a:solidFill>
                <a:latin typeface="Monotype Koufi" pitchFamily="2" charset="-78"/>
                <a:ea typeface="Monotype Koufi" pitchFamily="2" charset="-78"/>
                <a:cs typeface="Monotype Koufi" pitchFamily="2" charset="-78"/>
              </a:rPr>
              <a:t>أما إذا لم تكن شرعية !!</a:t>
            </a:r>
            <a:endParaRPr lang="en-US" sz="5400" dirty="0" smtClean="0">
              <a:solidFill>
                <a:srgbClr val="FF0000"/>
              </a:solidFill>
              <a:latin typeface="Monotype Koufi" pitchFamily="2" charset="-78"/>
              <a:ea typeface="Monotype Koufi" pitchFamily="2" charset="-78"/>
              <a:cs typeface="Monotype Koufi" pitchFamily="2" charset="-78"/>
            </a:endParaRPr>
          </a:p>
        </p:txBody>
      </p:sp>
    </p:spTree>
    <p:extLst>
      <p:ext uri="{BB962C8B-B14F-4D97-AF65-F5344CB8AC3E}">
        <p14:creationId xmlns:p14="http://schemas.microsoft.com/office/powerpoint/2010/main" xmlns="" val="3480943273"/>
      </p:ext>
    </p:extLst>
  </p:cSld>
  <p:clrMapOvr>
    <a:masterClrMapping/>
  </p:clrMapOvr>
  <p:transition spd="med">
    <p:randomBar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60033" y="260649"/>
            <a:ext cx="3240361" cy="861436"/>
          </a:xfrm>
        </p:spPr>
        <p:txBody>
          <a:bodyPr>
            <a:noAutofit/>
          </a:bodyPr>
          <a:lstStyle/>
          <a:p>
            <a:r>
              <a:rPr lang="ar-SY" sz="3600" dirty="0" smtClean="0"/>
              <a:t>الدافع الاجتماعي</a:t>
            </a:r>
            <a:endParaRPr lang="ar-SY" sz="3600" dirty="0"/>
          </a:p>
        </p:txBody>
      </p:sp>
      <p:sp>
        <p:nvSpPr>
          <p:cNvPr id="3" name="Content Placeholder 2"/>
          <p:cNvSpPr>
            <a:spLocks noGrp="1"/>
          </p:cNvSpPr>
          <p:nvPr>
            <p:ph idx="1"/>
          </p:nvPr>
        </p:nvSpPr>
        <p:spPr>
          <a:xfrm>
            <a:off x="457200" y="1600200"/>
            <a:ext cx="8229600" cy="5043510"/>
          </a:xfrm>
          <a:noFill/>
          <a:effectLst>
            <a:softEdge rad="31750"/>
          </a:effectLst>
        </p:spPr>
        <p:txBody>
          <a:bodyPr vert="horz" lIns="91440" tIns="45720" rIns="91440" bIns="45720" rtlCol="0">
            <a:normAutofit fontScale="77500" lnSpcReduction="20000"/>
            <a:scene3d>
              <a:camera prst="orthographicFront"/>
              <a:lightRig rig="flat" dir="tl">
                <a:rot lat="0" lon="0" rev="6600000"/>
              </a:lightRig>
            </a:scene3d>
            <a:sp3d extrusionH="25400" contourW="8890">
              <a:contourClr>
                <a:schemeClr val="accent2">
                  <a:shade val="75000"/>
                </a:schemeClr>
              </a:contourClr>
            </a:sp3d>
          </a:bodyPr>
          <a:lstStyle/>
          <a:p>
            <a:r>
              <a:rPr lang="ar-SA" dirty="0" smtClean="0"/>
              <a:t>فقد قال </a:t>
            </a:r>
            <a:r>
              <a:rPr lang="ar-SA" dirty="0"/>
              <a:t>رسول الله </a:t>
            </a:r>
            <a:r>
              <a:rPr lang="en-US" dirty="0">
                <a:sym typeface="AGA Arabesque"/>
              </a:rPr>
              <a:t></a:t>
            </a:r>
            <a:r>
              <a:rPr lang="ar-SA" dirty="0"/>
              <a:t>: </a:t>
            </a:r>
            <a:endParaRPr lang="ar-SY" dirty="0" smtClean="0"/>
          </a:p>
          <a:p>
            <a:pPr algn="ctr"/>
            <a:r>
              <a:rPr sz="5900" dirty="0" smtClean="0"/>
              <a:t>«</a:t>
            </a:r>
            <a:r>
              <a:rPr sz="5900" dirty="0" err="1"/>
              <a:t>إِيِّاكُم</a:t>
            </a:r>
            <a:r>
              <a:rPr sz="5900" dirty="0"/>
              <a:t> </a:t>
            </a:r>
            <a:r>
              <a:rPr sz="5900" dirty="0" err="1"/>
              <a:t>والدخولَ</a:t>
            </a:r>
            <a:r>
              <a:rPr sz="5900" dirty="0"/>
              <a:t> </a:t>
            </a:r>
            <a:r>
              <a:rPr sz="5900" dirty="0" err="1"/>
              <a:t>على</a:t>
            </a:r>
            <a:r>
              <a:rPr sz="5900" dirty="0"/>
              <a:t> </a:t>
            </a:r>
            <a:r>
              <a:rPr sz="5900" dirty="0" err="1" smtClean="0"/>
              <a:t>النساء</a:t>
            </a:r>
            <a:r>
              <a:rPr lang="ar-SY" sz="5900" dirty="0" smtClean="0"/>
              <a:t>»</a:t>
            </a:r>
            <a:r>
              <a:rPr sz="5900" dirty="0" smtClean="0"/>
              <a:t> </a:t>
            </a:r>
            <a:endParaRPr lang="ar-SY" sz="5900" dirty="0" smtClean="0"/>
          </a:p>
          <a:p>
            <a:pPr algn="ctr"/>
            <a:r>
              <a:rPr sz="5900" dirty="0" err="1" smtClean="0"/>
              <a:t>فقال</a:t>
            </a:r>
            <a:r>
              <a:rPr sz="5900" dirty="0" smtClean="0"/>
              <a:t> </a:t>
            </a:r>
            <a:r>
              <a:rPr sz="5900" dirty="0" err="1"/>
              <a:t>رجل</a:t>
            </a:r>
            <a:r>
              <a:rPr sz="5900" dirty="0"/>
              <a:t> </a:t>
            </a:r>
            <a:r>
              <a:rPr sz="5900" dirty="0" err="1"/>
              <a:t>من</a:t>
            </a:r>
            <a:r>
              <a:rPr sz="5900" dirty="0"/>
              <a:t> </a:t>
            </a:r>
            <a:r>
              <a:rPr sz="5900" dirty="0" err="1" smtClean="0"/>
              <a:t>الأنصارِ</a:t>
            </a:r>
            <a:r>
              <a:rPr sz="5900" dirty="0" smtClean="0"/>
              <a:t>: </a:t>
            </a:r>
            <a:r>
              <a:rPr sz="5900" dirty="0" err="1"/>
              <a:t>أَفرأيتَ</a:t>
            </a:r>
            <a:r>
              <a:rPr sz="5900" dirty="0"/>
              <a:t> </a:t>
            </a:r>
            <a:r>
              <a:rPr sz="5900" dirty="0" err="1" smtClean="0"/>
              <a:t>الحَمْوَ</a:t>
            </a:r>
            <a:r>
              <a:rPr sz="5900" dirty="0" smtClean="0"/>
              <a:t>؟ </a:t>
            </a:r>
            <a:r>
              <a:rPr sz="5900" dirty="0" err="1" smtClean="0"/>
              <a:t>قال</a:t>
            </a:r>
            <a:r>
              <a:rPr sz="5900" dirty="0" smtClean="0"/>
              <a:t>: </a:t>
            </a:r>
            <a:endParaRPr lang="ar-SY" sz="5900" dirty="0" smtClean="0"/>
          </a:p>
          <a:p>
            <a:pPr algn="ctr"/>
            <a:r>
              <a:rPr lang="ar-SY" sz="5900" dirty="0" smtClean="0"/>
              <a:t>«</a:t>
            </a:r>
            <a:r>
              <a:rPr sz="5900" dirty="0" err="1" smtClean="0"/>
              <a:t>الحَمْوُ</a:t>
            </a:r>
            <a:r>
              <a:rPr lang="ar-SY" sz="5900" baseline="30000" dirty="0" smtClean="0"/>
              <a:t>*</a:t>
            </a:r>
            <a:r>
              <a:rPr sz="5900" dirty="0" smtClean="0"/>
              <a:t>: </a:t>
            </a:r>
            <a:r>
              <a:rPr sz="5900" dirty="0" err="1"/>
              <a:t>الموتُ</a:t>
            </a:r>
            <a:r>
              <a:rPr sz="5900" dirty="0" smtClean="0"/>
              <a:t>».</a:t>
            </a:r>
            <a:endParaRPr lang="ar-SA" sz="5900" dirty="0"/>
          </a:p>
          <a:p>
            <a:pPr algn="l"/>
            <a:r>
              <a:rPr lang="ar-SA" sz="4400" dirty="0" smtClean="0"/>
              <a:t>[</a:t>
            </a:r>
            <a:r>
              <a:rPr lang="ar-SA" sz="4400" dirty="0"/>
              <a:t>متفق عليه</a:t>
            </a:r>
            <a:r>
              <a:rPr lang="ar-SA" sz="4400" dirty="0" smtClean="0"/>
              <a:t>]</a:t>
            </a:r>
            <a:endParaRPr lang="ar-SY" sz="4400" dirty="0" smtClean="0"/>
          </a:p>
          <a:p>
            <a:pPr algn="r"/>
            <a:r>
              <a:rPr lang="ar-SY" sz="4400" dirty="0" smtClean="0">
                <a:solidFill>
                  <a:srgbClr val="FF0000"/>
                </a:solidFill>
              </a:rPr>
              <a:t> * </a:t>
            </a:r>
            <a:r>
              <a:rPr lang="ar-SY" sz="4400" dirty="0" err="1" smtClean="0">
                <a:solidFill>
                  <a:srgbClr val="FF0000"/>
                </a:solidFill>
              </a:rPr>
              <a:t>الحمو</a:t>
            </a:r>
            <a:r>
              <a:rPr lang="ar-SY" sz="4400" dirty="0">
                <a:solidFill>
                  <a:srgbClr val="FF0000"/>
                </a:solidFill>
              </a:rPr>
              <a:t>: </a:t>
            </a:r>
            <a:r>
              <a:rPr lang="ar-SY" sz="4400" dirty="0"/>
              <a:t>أخو الزوج وأقاربه.</a:t>
            </a:r>
            <a:endParaRPr lang="en-US" sz="4400" dirty="0"/>
          </a:p>
        </p:txBody>
      </p:sp>
    </p:spTree>
    <p:extLst>
      <p:ext uri="{BB962C8B-B14F-4D97-AF65-F5344CB8AC3E}">
        <p14:creationId xmlns:p14="http://schemas.microsoft.com/office/powerpoint/2010/main" xmlns="" val="1623090552"/>
      </p:ext>
    </p:extLst>
  </p:cSld>
  <p:clrMapOvr>
    <a:masterClrMapping/>
  </p:clrMapOvr>
  <p:transition spd="slow">
    <p:wip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60033" y="260649"/>
            <a:ext cx="3240361" cy="861436"/>
          </a:xfrm>
        </p:spPr>
        <p:txBody>
          <a:bodyPr>
            <a:noAutofit/>
          </a:bodyPr>
          <a:lstStyle/>
          <a:p>
            <a:r>
              <a:rPr lang="ar-SY" sz="3600" dirty="0" smtClean="0"/>
              <a:t>الدافع الاجتماعي</a:t>
            </a:r>
            <a:endParaRPr lang="ar-SY" sz="3600" dirty="0"/>
          </a:p>
        </p:txBody>
      </p:sp>
      <p:sp>
        <p:nvSpPr>
          <p:cNvPr id="3" name="Content Placeholder 2"/>
          <p:cNvSpPr>
            <a:spLocks noGrp="1"/>
          </p:cNvSpPr>
          <p:nvPr>
            <p:ph idx="1"/>
          </p:nvPr>
        </p:nvSpPr>
        <p:spPr>
          <a:xfrm>
            <a:off x="457200" y="2000241"/>
            <a:ext cx="8229600" cy="4125923"/>
          </a:xfrm>
          <a:noFill/>
          <a:effectLst>
            <a:softEdge rad="31750"/>
          </a:effectLst>
        </p:spPr>
        <p:txBody>
          <a:bodyPr vert="horz" lIns="91440" tIns="45720" rIns="91440" bIns="45720" rtlCol="0">
            <a:normAutofit/>
            <a:scene3d>
              <a:camera prst="orthographicFront"/>
              <a:lightRig rig="flat" dir="tl">
                <a:rot lat="0" lon="0" rev="6600000"/>
              </a:lightRig>
            </a:scene3d>
            <a:sp3d extrusionH="25400" contourW="8890">
              <a:contourClr>
                <a:schemeClr val="accent2">
                  <a:shade val="75000"/>
                </a:schemeClr>
              </a:contourClr>
            </a:sp3d>
          </a:bodyPr>
          <a:lstStyle/>
          <a:p>
            <a:pPr>
              <a:lnSpc>
                <a:spcPct val="150000"/>
              </a:lnSpc>
            </a:pPr>
            <a:r>
              <a:rPr lang="ar-SA" dirty="0"/>
              <a:t>قال رسول الله </a:t>
            </a:r>
            <a:r>
              <a:rPr lang="en-US" dirty="0">
                <a:sym typeface="AGA Arabesque"/>
              </a:rPr>
              <a:t></a:t>
            </a:r>
            <a:r>
              <a:rPr lang="ar-SA" dirty="0"/>
              <a:t>: «</a:t>
            </a:r>
            <a:r>
              <a:rPr lang="ar-SY" dirty="0"/>
              <a:t>ألا لا </a:t>
            </a:r>
            <a:r>
              <a:rPr lang="ar-SY" dirty="0" smtClean="0"/>
              <a:t>يَخلُونَّ </a:t>
            </a:r>
            <a:r>
              <a:rPr lang="ar-SY" dirty="0"/>
              <a:t>رجل بامرأة إلا كان ثالثهما الشيطان</a:t>
            </a:r>
            <a:r>
              <a:rPr lang="ar-SA" dirty="0"/>
              <a:t>»</a:t>
            </a:r>
          </a:p>
          <a:p>
            <a:pPr algn="l">
              <a:lnSpc>
                <a:spcPct val="150000"/>
              </a:lnSpc>
            </a:pPr>
            <a:r>
              <a:rPr lang="ar-SA" sz="4400" dirty="0"/>
              <a:t>[أخرجه الترمذي]</a:t>
            </a:r>
            <a:endParaRPr lang="en-US" sz="4400" dirty="0"/>
          </a:p>
        </p:txBody>
      </p:sp>
    </p:spTree>
    <p:extLst>
      <p:ext uri="{BB962C8B-B14F-4D97-AF65-F5344CB8AC3E}">
        <p14:creationId xmlns:p14="http://schemas.microsoft.com/office/powerpoint/2010/main" xmlns="" val="512604042"/>
      </p:ext>
    </p:extLst>
  </p:cSld>
  <p:clrMapOvr>
    <a:masterClrMapping/>
  </p:clrMapOvr>
  <p:transition spd="slow">
    <p:wip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71736" y="1571612"/>
            <a:ext cx="4914784" cy="4929222"/>
          </a:xfrm>
        </p:spPr>
        <p:txBody>
          <a:bodyPr>
            <a:normAutofit/>
          </a:bodyPr>
          <a:lstStyle/>
          <a:p>
            <a:pPr algn="r"/>
            <a:r>
              <a:rPr lang="ar-SY" sz="9600" dirty="0" smtClean="0"/>
              <a:t>دافع </a:t>
            </a:r>
            <a:br>
              <a:rPr lang="ar-SY" sz="9600" dirty="0" smtClean="0"/>
            </a:br>
            <a:r>
              <a:rPr lang="ar-SY" sz="9600" dirty="0" smtClean="0"/>
              <a:t>الأبوة </a:t>
            </a:r>
            <a:br>
              <a:rPr lang="ar-SY" sz="9600" dirty="0" smtClean="0"/>
            </a:br>
            <a:r>
              <a:rPr lang="ar-SY" sz="9600" dirty="0" smtClean="0"/>
              <a:t>والأمومة</a:t>
            </a:r>
            <a:endParaRPr lang="ar-SY" sz="9600" dirty="0"/>
          </a:p>
        </p:txBody>
      </p:sp>
      <p:sp>
        <p:nvSpPr>
          <p:cNvPr id="3" name="Content Placeholder 2"/>
          <p:cNvSpPr txBox="1">
            <a:spLocks/>
          </p:cNvSpPr>
          <p:nvPr/>
        </p:nvSpPr>
        <p:spPr>
          <a:xfrm>
            <a:off x="6643702" y="928670"/>
            <a:ext cx="1328719" cy="642942"/>
          </a:xfrm>
          <a:prstGeom prst="rect">
            <a:avLst/>
          </a:prstGeom>
          <a:noFill/>
          <a:effectLst>
            <a:softEdge rad="31750"/>
          </a:effectLst>
        </p:spPr>
        <p:txBody>
          <a:bodyPr vert="horz" lIns="91440" tIns="45720" rIns="91440" bIns="45720" rtlCol="0">
            <a:normAutofit/>
            <a:scene3d>
              <a:camera prst="orthographicFront"/>
              <a:lightRig rig="flat" dir="tl">
                <a:rot lat="0" lon="0" rev="6600000"/>
              </a:lightRig>
            </a:scene3d>
            <a:sp3d extrusionH="25400" contourW="8890">
              <a:contourClr>
                <a:schemeClr val="accent2">
                  <a:shade val="75000"/>
                </a:schemeClr>
              </a:contourClr>
            </a:sp3d>
          </a:bodyPr>
          <a:lstStyle/>
          <a:p>
            <a:pPr marL="0" marR="0" lvl="0" indent="0" algn="ctr" defTabSz="914400" rtl="1" eaLnBrk="1" fontAlgn="auto" latinLnBrk="0" hangingPunct="1">
              <a:lnSpc>
                <a:spcPct val="100000"/>
              </a:lnSpc>
              <a:spcBef>
                <a:spcPct val="20000"/>
              </a:spcBef>
              <a:spcAft>
                <a:spcPts val="0"/>
              </a:spcAft>
              <a:buClrTx/>
              <a:buSzTx/>
              <a:buFont typeface="Arial" pitchFamily="34" charset="0"/>
              <a:buNone/>
              <a:tabLst/>
              <a:defRPr/>
            </a:pPr>
            <a:r>
              <a:rPr kumimoji="0" lang="ar-SY" sz="3600" i="0" u="none" strike="noStrike" kern="1200" cap="none" spc="0" normalizeH="0" baseline="0" noProof="0" dirty="0" smtClean="0">
                <a:ln>
                  <a:noFill/>
                </a:ln>
                <a:solidFill>
                  <a:schemeClr val="accent5">
                    <a:lumMod val="75000"/>
                  </a:schemeClr>
                </a:solidFill>
                <a:effectLst/>
                <a:uLnTx/>
                <a:uFillTx/>
                <a:latin typeface="Arabic Typesetting" pitchFamily="66" charset="-78"/>
                <a:cs typeface="PT Bold Heading" pitchFamily="2" charset="-78"/>
              </a:rPr>
              <a:t>ثالثاً:</a:t>
            </a:r>
          </a:p>
        </p:txBody>
      </p:sp>
      <p:pic>
        <p:nvPicPr>
          <p:cNvPr id="2050" name="Picture 2" descr="D:\جميع الملفات\F\صور للبوربوينت\صور عائلات مسلمة\عائلات مسلمة\722.jpg"/>
          <p:cNvPicPr>
            <a:picLocks noChangeAspect="1" noChangeArrowheads="1"/>
          </p:cNvPicPr>
          <p:nvPr/>
        </p:nvPicPr>
        <p:blipFill>
          <a:blip r:embed="rId2" cstate="print"/>
          <a:srcRect/>
          <a:stretch>
            <a:fillRect/>
          </a:stretch>
        </p:blipFill>
        <p:spPr bwMode="auto">
          <a:xfrm>
            <a:off x="357158" y="1714488"/>
            <a:ext cx="2857500" cy="328614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xmlns="" val="2726507056"/>
      </p:ext>
    </p:extLst>
  </p:cSld>
  <p:clrMapOvr>
    <a:masterClrMapping/>
  </p:clrMapOvr>
  <p:transition spd="slow">
    <p:push dir="u"/>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44268" y="292181"/>
            <a:ext cx="3528393" cy="861436"/>
          </a:xfrm>
        </p:spPr>
        <p:txBody>
          <a:bodyPr>
            <a:normAutofit/>
          </a:bodyPr>
          <a:lstStyle/>
          <a:p>
            <a:r>
              <a:rPr lang="ar-SY" sz="4000" dirty="0" smtClean="0"/>
              <a:t>الأبوة والأمومة</a:t>
            </a:r>
            <a:endParaRPr lang="ar-SY" sz="4000" dirty="0"/>
          </a:p>
        </p:txBody>
      </p:sp>
      <p:sp>
        <p:nvSpPr>
          <p:cNvPr id="3" name="Content Placeholder 2"/>
          <p:cNvSpPr>
            <a:spLocks noGrp="1"/>
          </p:cNvSpPr>
          <p:nvPr>
            <p:ph idx="1"/>
          </p:nvPr>
        </p:nvSpPr>
        <p:spPr>
          <a:noFill/>
          <a:effectLst>
            <a:softEdge rad="31750"/>
          </a:effectLst>
        </p:spPr>
        <p:txBody>
          <a:bodyPr vert="horz" lIns="91440" tIns="45720" rIns="91440" bIns="45720" rtlCol="0">
            <a:normAutofit fontScale="92500" lnSpcReduction="20000"/>
            <a:scene3d>
              <a:camera prst="orthographicFront"/>
              <a:lightRig rig="flat" dir="tl">
                <a:rot lat="0" lon="0" rev="6600000"/>
              </a:lightRig>
            </a:scene3d>
            <a:sp3d extrusionH="25400" contourW="8890">
              <a:contourClr>
                <a:schemeClr val="accent2">
                  <a:shade val="75000"/>
                </a:schemeClr>
              </a:contourClr>
            </a:sp3d>
          </a:bodyPr>
          <a:lstStyle/>
          <a:p>
            <a:r>
              <a:rPr lang="ar-SA" sz="6600" dirty="0"/>
              <a:t>من أقوى الدوافع عند </a:t>
            </a:r>
            <a:r>
              <a:rPr lang="ar-SA" sz="6600" dirty="0" smtClean="0"/>
              <a:t>الإنسان،</a:t>
            </a:r>
            <a:r>
              <a:rPr lang="ar-SY" sz="6600" dirty="0" smtClean="0"/>
              <a:t> </a:t>
            </a:r>
            <a:r>
              <a:rPr lang="ar-SA" sz="6600" dirty="0" smtClean="0"/>
              <a:t>وهو </a:t>
            </a:r>
            <a:r>
              <a:rPr lang="ar-SA" sz="6600" dirty="0"/>
              <a:t>عند المرأة أقوى منه عند </a:t>
            </a:r>
            <a:r>
              <a:rPr lang="ar-SA" sz="6600" dirty="0" smtClean="0"/>
              <a:t>الرجل. </a:t>
            </a:r>
            <a:r>
              <a:rPr lang="ar-SA" sz="6600" dirty="0"/>
              <a:t>ولعلَّ بعض الفتيات يتزوَّجن بقصد الإنجاب </a:t>
            </a:r>
            <a:r>
              <a:rPr lang="ar-SA" sz="6600" dirty="0" smtClean="0"/>
              <a:t>وحسب.</a:t>
            </a:r>
            <a:endParaRPr lang="ar-SY" sz="6600" dirty="0"/>
          </a:p>
          <a:p>
            <a:endParaRPr lang="ar-SY" sz="6600" dirty="0"/>
          </a:p>
        </p:txBody>
      </p:sp>
      <p:pic>
        <p:nvPicPr>
          <p:cNvPr id="5122" name="Picture 2" descr="C:\Users\الأساسي\Pictures\13991.jpg"/>
          <p:cNvPicPr>
            <a:picLocks noChangeAspect="1" noChangeArrowheads="1"/>
          </p:cNvPicPr>
          <p:nvPr/>
        </p:nvPicPr>
        <p:blipFill>
          <a:blip r:embed="rId2" cstate="print"/>
          <a:srcRect/>
          <a:stretch>
            <a:fillRect/>
          </a:stretch>
        </p:blipFill>
        <p:spPr bwMode="auto">
          <a:xfrm>
            <a:off x="3452819" y="4964938"/>
            <a:ext cx="2238364" cy="1678773"/>
          </a:xfrm>
          <a:prstGeom prst="ellipse">
            <a:avLst/>
          </a:prstGeom>
          <a:ln>
            <a:noFill/>
          </a:ln>
          <a:effectLst>
            <a:softEdge rad="112500"/>
          </a:effectLst>
        </p:spPr>
      </p:pic>
    </p:spTree>
    <p:extLst>
      <p:ext uri="{BB962C8B-B14F-4D97-AF65-F5344CB8AC3E}">
        <p14:creationId xmlns:p14="http://schemas.microsoft.com/office/powerpoint/2010/main" xmlns="" val="1793981804"/>
      </p:ext>
    </p:extLst>
  </p:cSld>
  <p:clrMapOvr>
    <a:masterClrMapping/>
  </p:clrMapOvr>
  <p:transition spd="slow">
    <p:wip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pic>
        <p:nvPicPr>
          <p:cNvPr id="1026" name="Picture 2" descr="I:\1\image001.jpg"/>
          <p:cNvPicPr>
            <a:picLocks noChangeAspect="1" noChangeArrowheads="1"/>
          </p:cNvPicPr>
          <p:nvPr/>
        </p:nvPicPr>
        <p:blipFill>
          <a:blip r:embed="rId2" cstate="print"/>
          <a:srcRect/>
          <a:stretch>
            <a:fillRect/>
          </a:stretch>
        </p:blipFill>
        <p:spPr bwMode="auto">
          <a:xfrm>
            <a:off x="1262042" y="747713"/>
            <a:ext cx="6667500" cy="4733925"/>
          </a:xfrm>
          <a:prstGeom prst="roundRect">
            <a:avLst>
              <a:gd name="adj" fmla="val 8594"/>
            </a:avLst>
          </a:prstGeom>
          <a:solidFill>
            <a:srgbClr val="FFFFFF">
              <a:shade val="85000"/>
            </a:srgbClr>
          </a:solidFill>
          <a:ln>
            <a:noFill/>
          </a:ln>
          <a:effectLst>
            <a:reflection blurRad="6350" stA="50000" endA="300" endPos="55500" dist="50800" dir="5400000" sy="-100000" algn="bl" rotWithShape="0"/>
            <a:softEdge rad="127000"/>
          </a:effectLst>
          <a:scene3d>
            <a:camera prst="obliqueBottomRight"/>
            <a:lightRig rig="threePt" dir="t"/>
          </a:scene3d>
        </p:spPr>
      </p:pic>
      <p:pic>
        <p:nvPicPr>
          <p:cNvPr id="1027" name="Picture 3" descr="I:\1\image002.jpg"/>
          <p:cNvPicPr>
            <a:picLocks noChangeAspect="1" noChangeArrowheads="1"/>
          </p:cNvPicPr>
          <p:nvPr/>
        </p:nvPicPr>
        <p:blipFill>
          <a:blip r:embed="rId3" cstate="print"/>
          <a:srcRect/>
          <a:stretch>
            <a:fillRect/>
          </a:stretch>
        </p:blipFill>
        <p:spPr bwMode="auto">
          <a:xfrm>
            <a:off x="1500165" y="642938"/>
            <a:ext cx="6191251" cy="4943475"/>
          </a:xfrm>
          <a:prstGeom prst="roundRect">
            <a:avLst>
              <a:gd name="adj" fmla="val 8594"/>
            </a:avLst>
          </a:prstGeom>
          <a:solidFill>
            <a:srgbClr val="FFFFFF">
              <a:shade val="85000"/>
            </a:srgbClr>
          </a:solidFill>
          <a:ln>
            <a:noFill/>
          </a:ln>
          <a:effectLst>
            <a:reflection blurRad="6350" stA="50000" endA="300" endPos="55500" dist="50800" dir="5400000" sy="-100000" algn="bl" rotWithShape="0"/>
            <a:softEdge rad="127000"/>
          </a:effectLst>
          <a:scene3d>
            <a:camera prst="obliqueBottomRight"/>
            <a:lightRig rig="threePt" dir="t"/>
          </a:scene3d>
        </p:spPr>
      </p:pic>
      <p:pic>
        <p:nvPicPr>
          <p:cNvPr id="1028" name="Picture 4" descr="I:\1\image003.jpg"/>
          <p:cNvPicPr>
            <a:picLocks noChangeAspect="1" noChangeArrowheads="1"/>
          </p:cNvPicPr>
          <p:nvPr/>
        </p:nvPicPr>
        <p:blipFill>
          <a:blip r:embed="rId4" cstate="print"/>
          <a:srcRect/>
          <a:stretch>
            <a:fillRect/>
          </a:stretch>
        </p:blipFill>
        <p:spPr bwMode="auto">
          <a:xfrm>
            <a:off x="1262042" y="895350"/>
            <a:ext cx="6667500" cy="4438650"/>
          </a:xfrm>
          <a:prstGeom prst="roundRect">
            <a:avLst>
              <a:gd name="adj" fmla="val 8594"/>
            </a:avLst>
          </a:prstGeom>
          <a:solidFill>
            <a:srgbClr val="FFFFFF">
              <a:shade val="85000"/>
            </a:srgbClr>
          </a:solidFill>
          <a:ln>
            <a:noFill/>
          </a:ln>
          <a:effectLst>
            <a:reflection blurRad="6350" stA="50000" endA="300" endPos="55500" dist="50800" dir="5400000" sy="-100000" algn="bl" rotWithShape="0"/>
            <a:softEdge rad="127000"/>
          </a:effectLst>
          <a:scene3d>
            <a:camera prst="obliqueBottomRight"/>
            <a:lightRig rig="threePt" dir="t"/>
          </a:scene3d>
        </p:spPr>
      </p:pic>
      <p:pic>
        <p:nvPicPr>
          <p:cNvPr id="1029" name="Picture 5" descr="I:\1\image004.jpg"/>
          <p:cNvPicPr>
            <a:picLocks noChangeAspect="1" noChangeArrowheads="1"/>
          </p:cNvPicPr>
          <p:nvPr/>
        </p:nvPicPr>
        <p:blipFill>
          <a:blip r:embed="rId5" cstate="print"/>
          <a:srcRect/>
          <a:stretch>
            <a:fillRect/>
          </a:stretch>
        </p:blipFill>
        <p:spPr bwMode="auto">
          <a:xfrm>
            <a:off x="1500165" y="300038"/>
            <a:ext cx="6191251" cy="5629275"/>
          </a:xfrm>
          <a:prstGeom prst="roundRect">
            <a:avLst>
              <a:gd name="adj" fmla="val 8594"/>
            </a:avLst>
          </a:prstGeom>
          <a:solidFill>
            <a:srgbClr val="FFFFFF">
              <a:shade val="85000"/>
            </a:srgbClr>
          </a:solidFill>
          <a:ln>
            <a:noFill/>
          </a:ln>
          <a:effectLst>
            <a:reflection blurRad="6350" stA="50000" endA="300" endPos="55500" dist="50800" dir="5400000" sy="-100000" algn="bl" rotWithShape="0"/>
            <a:softEdge rad="127000"/>
          </a:effectLst>
          <a:scene3d>
            <a:camera prst="obliqueBottomRight"/>
            <a:lightRig rig="threePt" dir="t"/>
          </a:scene3d>
        </p:spPr>
      </p:pic>
      <p:pic>
        <p:nvPicPr>
          <p:cNvPr id="1030" name="Picture 6" descr="I:\1\image005.jpg"/>
          <p:cNvPicPr>
            <a:picLocks noChangeAspect="1" noChangeArrowheads="1"/>
          </p:cNvPicPr>
          <p:nvPr/>
        </p:nvPicPr>
        <p:blipFill>
          <a:blip r:embed="rId6" cstate="print"/>
          <a:srcRect/>
          <a:stretch>
            <a:fillRect/>
          </a:stretch>
        </p:blipFill>
        <p:spPr bwMode="auto">
          <a:xfrm>
            <a:off x="1262042" y="900113"/>
            <a:ext cx="6667500" cy="4429125"/>
          </a:xfrm>
          <a:prstGeom prst="roundRect">
            <a:avLst>
              <a:gd name="adj" fmla="val 8594"/>
            </a:avLst>
          </a:prstGeom>
          <a:solidFill>
            <a:srgbClr val="FFFFFF">
              <a:shade val="85000"/>
            </a:srgbClr>
          </a:solidFill>
          <a:ln>
            <a:noFill/>
          </a:ln>
          <a:effectLst>
            <a:reflection blurRad="6350" stA="50000" endA="300" endPos="55500" dist="50800" dir="5400000" sy="-100000" algn="bl" rotWithShape="0"/>
            <a:softEdge rad="127000"/>
          </a:effectLst>
          <a:scene3d>
            <a:camera prst="obliqueBottomRight"/>
            <a:lightRig rig="threePt" dir="t"/>
          </a:scene3d>
        </p:spPr>
      </p:pic>
      <p:pic>
        <p:nvPicPr>
          <p:cNvPr id="1031" name="Picture 7" descr="I:\1\image006.jpg"/>
          <p:cNvPicPr>
            <a:picLocks noChangeAspect="1" noChangeArrowheads="1"/>
          </p:cNvPicPr>
          <p:nvPr/>
        </p:nvPicPr>
        <p:blipFill>
          <a:blip r:embed="rId7" cstate="print"/>
          <a:srcRect/>
          <a:stretch>
            <a:fillRect/>
          </a:stretch>
        </p:blipFill>
        <p:spPr bwMode="auto">
          <a:xfrm>
            <a:off x="1262042" y="962025"/>
            <a:ext cx="6667500" cy="4305300"/>
          </a:xfrm>
          <a:prstGeom prst="roundRect">
            <a:avLst>
              <a:gd name="adj" fmla="val 8594"/>
            </a:avLst>
          </a:prstGeom>
          <a:solidFill>
            <a:srgbClr val="FFFFFF">
              <a:shade val="85000"/>
            </a:srgbClr>
          </a:solidFill>
          <a:ln>
            <a:noFill/>
          </a:ln>
          <a:effectLst>
            <a:reflection blurRad="6350" stA="50000" endA="300" endPos="55500" dist="50800" dir="5400000" sy="-100000" algn="bl" rotWithShape="0"/>
            <a:softEdge rad="127000"/>
          </a:effectLst>
          <a:scene3d>
            <a:camera prst="obliqueBottomRight"/>
            <a:lightRig rig="threePt" dir="t"/>
          </a:scene3d>
        </p:spPr>
      </p:pic>
      <p:pic>
        <p:nvPicPr>
          <p:cNvPr id="1032" name="Picture 8" descr="I:\1\image007.jpg"/>
          <p:cNvPicPr>
            <a:picLocks noChangeAspect="1" noChangeArrowheads="1"/>
          </p:cNvPicPr>
          <p:nvPr/>
        </p:nvPicPr>
        <p:blipFill>
          <a:blip r:embed="rId8" cstate="print"/>
          <a:srcRect/>
          <a:stretch>
            <a:fillRect/>
          </a:stretch>
        </p:blipFill>
        <p:spPr bwMode="auto">
          <a:xfrm>
            <a:off x="1262042" y="-219076"/>
            <a:ext cx="6667500" cy="6667501"/>
          </a:xfrm>
          <a:prstGeom prst="roundRect">
            <a:avLst>
              <a:gd name="adj" fmla="val 8594"/>
            </a:avLst>
          </a:prstGeom>
          <a:solidFill>
            <a:srgbClr val="FFFFFF">
              <a:shade val="85000"/>
            </a:srgbClr>
          </a:solidFill>
          <a:ln>
            <a:noFill/>
          </a:ln>
          <a:effectLst>
            <a:reflection blurRad="6350" stA="50000" endA="300" endPos="55500" dist="50800" dir="5400000" sy="-100000" algn="bl" rotWithShape="0"/>
            <a:softEdge rad="127000"/>
          </a:effectLst>
          <a:scene3d>
            <a:camera prst="obliqueBottomRight"/>
            <a:lightRig rig="threePt" dir="t"/>
          </a:scene3d>
        </p:spPr>
      </p:pic>
      <p:pic>
        <p:nvPicPr>
          <p:cNvPr id="1033" name="Picture 9" descr="I:\1\image008.jpg"/>
          <p:cNvPicPr>
            <a:picLocks noChangeAspect="1" noChangeArrowheads="1"/>
          </p:cNvPicPr>
          <p:nvPr/>
        </p:nvPicPr>
        <p:blipFill>
          <a:blip r:embed="rId9" cstate="print"/>
          <a:srcRect/>
          <a:stretch>
            <a:fillRect/>
          </a:stretch>
        </p:blipFill>
        <p:spPr bwMode="auto">
          <a:xfrm>
            <a:off x="1500165" y="-219076"/>
            <a:ext cx="6191251" cy="6667501"/>
          </a:xfrm>
          <a:prstGeom prst="roundRect">
            <a:avLst>
              <a:gd name="adj" fmla="val 8594"/>
            </a:avLst>
          </a:prstGeom>
          <a:solidFill>
            <a:srgbClr val="FFFFFF">
              <a:shade val="85000"/>
            </a:srgbClr>
          </a:solidFill>
          <a:ln>
            <a:noFill/>
          </a:ln>
          <a:effectLst>
            <a:reflection blurRad="6350" stA="50000" endA="300" endPos="55500" dist="50800" dir="5400000" sy="-100000" algn="bl" rotWithShape="0"/>
            <a:softEdge rad="127000"/>
          </a:effectLst>
          <a:scene3d>
            <a:camera prst="obliqueBottomRight"/>
            <a:lightRig rig="threePt" dir="t"/>
          </a:scene3d>
        </p:spPr>
      </p:pic>
      <p:pic>
        <p:nvPicPr>
          <p:cNvPr id="1034" name="Picture 10" descr="I:\1\image009.jpg"/>
          <p:cNvPicPr>
            <a:picLocks noChangeAspect="1" noChangeArrowheads="1"/>
          </p:cNvPicPr>
          <p:nvPr/>
        </p:nvPicPr>
        <p:blipFill>
          <a:blip r:embed="rId10" cstate="print"/>
          <a:srcRect/>
          <a:stretch>
            <a:fillRect/>
          </a:stretch>
        </p:blipFill>
        <p:spPr bwMode="auto">
          <a:xfrm>
            <a:off x="1262042" y="-628651"/>
            <a:ext cx="6667500" cy="7486651"/>
          </a:xfrm>
          <a:prstGeom prst="roundRect">
            <a:avLst>
              <a:gd name="adj" fmla="val 8594"/>
            </a:avLst>
          </a:prstGeom>
          <a:solidFill>
            <a:srgbClr val="FFFFFF">
              <a:shade val="85000"/>
            </a:srgbClr>
          </a:solidFill>
          <a:ln>
            <a:noFill/>
          </a:ln>
          <a:effectLst>
            <a:reflection blurRad="6350" stA="50000" endA="300" endPos="55500" dist="50800" dir="5400000" sy="-100000" algn="bl" rotWithShape="0"/>
            <a:softEdge rad="127000"/>
          </a:effectLst>
          <a:scene3d>
            <a:camera prst="obliqueBottomRight"/>
            <a:lightRig rig="threePt" dir="t"/>
          </a:scene3d>
        </p:spPr>
      </p:pic>
      <p:pic>
        <p:nvPicPr>
          <p:cNvPr id="1035" name="Picture 11" descr="I:\1\image010.jpg"/>
          <p:cNvPicPr>
            <a:picLocks noChangeAspect="1" noChangeArrowheads="1"/>
          </p:cNvPicPr>
          <p:nvPr/>
        </p:nvPicPr>
        <p:blipFill>
          <a:blip r:embed="rId11" cstate="print"/>
          <a:srcRect/>
          <a:stretch>
            <a:fillRect/>
          </a:stretch>
        </p:blipFill>
        <p:spPr bwMode="auto">
          <a:xfrm>
            <a:off x="1500165" y="-185738"/>
            <a:ext cx="6191251" cy="6600825"/>
          </a:xfrm>
          <a:prstGeom prst="roundRect">
            <a:avLst>
              <a:gd name="adj" fmla="val 8594"/>
            </a:avLst>
          </a:prstGeom>
          <a:solidFill>
            <a:srgbClr val="FFFFFF">
              <a:shade val="85000"/>
            </a:srgbClr>
          </a:solidFill>
          <a:ln>
            <a:noFill/>
          </a:ln>
          <a:effectLst>
            <a:reflection blurRad="6350" stA="50000" endA="300" endPos="55500" dist="50800" dir="5400000" sy="-100000" algn="bl" rotWithShape="0"/>
            <a:softEdge rad="127000"/>
          </a:effectLst>
          <a:scene3d>
            <a:camera prst="obliqueBottomRight"/>
            <a:lightRig rig="threePt" dir="t"/>
          </a:scene3d>
        </p:spPr>
      </p:pic>
      <p:pic>
        <p:nvPicPr>
          <p:cNvPr id="1036" name="Picture 12" descr="I:\1\image011.jpg"/>
          <p:cNvPicPr>
            <a:picLocks noChangeAspect="1" noChangeArrowheads="1"/>
          </p:cNvPicPr>
          <p:nvPr/>
        </p:nvPicPr>
        <p:blipFill>
          <a:blip r:embed="rId12" cstate="print"/>
          <a:srcRect/>
          <a:stretch>
            <a:fillRect/>
          </a:stretch>
        </p:blipFill>
        <p:spPr bwMode="auto">
          <a:xfrm>
            <a:off x="1500165" y="1038225"/>
            <a:ext cx="6191251" cy="4152900"/>
          </a:xfrm>
          <a:prstGeom prst="roundRect">
            <a:avLst>
              <a:gd name="adj" fmla="val 8594"/>
            </a:avLst>
          </a:prstGeom>
          <a:solidFill>
            <a:srgbClr val="FFFFFF">
              <a:shade val="85000"/>
            </a:srgbClr>
          </a:solidFill>
          <a:ln>
            <a:noFill/>
          </a:ln>
          <a:effectLst>
            <a:reflection blurRad="6350" stA="50000" endA="300" endPos="55500" dist="50800" dir="5400000" sy="-100000" algn="bl" rotWithShape="0"/>
            <a:softEdge rad="127000"/>
          </a:effectLst>
          <a:scene3d>
            <a:camera prst="obliqueBottomRight"/>
            <a:lightRig rig="threePt" dir="t"/>
          </a:scene3d>
        </p:spPr>
      </p:pic>
    </p:spTree>
    <p:extLst>
      <p:ext uri="{BB962C8B-B14F-4D97-AF65-F5344CB8AC3E}">
        <p14:creationId xmlns:p14="http://schemas.microsoft.com/office/powerpoint/2010/main" xmlns="" val="1709083652"/>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3000" fill="hold"/>
                                        <p:tgtEl>
                                          <p:spTgt spid="1026"/>
                                        </p:tgtEl>
                                        <p:attrNameLst>
                                          <p:attrName>ppt_x</p:attrName>
                                        </p:attrNameLst>
                                      </p:cBhvr>
                                      <p:tavLst>
                                        <p:tav tm="0">
                                          <p:val>
                                            <p:strVal val="0-#ppt_w/2"/>
                                          </p:val>
                                        </p:tav>
                                        <p:tav tm="100000">
                                          <p:val>
                                            <p:strVal val="#ppt_x"/>
                                          </p:val>
                                        </p:tav>
                                      </p:tavLst>
                                    </p:anim>
                                    <p:anim calcmode="lin" valueType="num">
                                      <p:cBhvr additive="base">
                                        <p:cTn id="8" dur="3000" fill="hold"/>
                                        <p:tgtEl>
                                          <p:spTgt spid="1026"/>
                                        </p:tgtEl>
                                        <p:attrNameLst>
                                          <p:attrName>ppt_y</p:attrName>
                                        </p:attrNameLst>
                                      </p:cBhvr>
                                      <p:tavLst>
                                        <p:tav tm="0">
                                          <p:val>
                                            <p:strVal val="#ppt_y"/>
                                          </p:val>
                                        </p:tav>
                                        <p:tav tm="100000">
                                          <p:val>
                                            <p:strVal val="#ppt_y"/>
                                          </p:val>
                                        </p:tav>
                                      </p:tavLst>
                                    </p:anim>
                                  </p:childTnLst>
                                </p:cTn>
                              </p:par>
                            </p:childTnLst>
                          </p:cTn>
                        </p:par>
                        <p:par>
                          <p:cTn id="9" fill="hold">
                            <p:stCondLst>
                              <p:cond delay="3000"/>
                            </p:stCondLst>
                            <p:childTnLst>
                              <p:par>
                                <p:cTn id="10" presetID="6" presetClass="emph" presetSubtype="0" fill="hold" nodeType="afterEffect">
                                  <p:stCondLst>
                                    <p:cond delay="0"/>
                                  </p:stCondLst>
                                  <p:childTnLst>
                                    <p:animScale>
                                      <p:cBhvr>
                                        <p:cTn id="11" dur="3000" fill="hold"/>
                                        <p:tgtEl>
                                          <p:spTgt spid="1026"/>
                                        </p:tgtEl>
                                      </p:cBhvr>
                                      <p:by x="100000" y="100000"/>
                                    </p:animScale>
                                  </p:childTnLst>
                                </p:cTn>
                              </p:par>
                            </p:childTnLst>
                          </p:cTn>
                        </p:par>
                        <p:par>
                          <p:cTn id="12" fill="hold">
                            <p:stCondLst>
                              <p:cond delay="6000"/>
                            </p:stCondLst>
                            <p:childTnLst>
                              <p:par>
                                <p:cTn id="13" presetID="2" presetClass="exit" presetSubtype="2" fill="hold" nodeType="afterEffect">
                                  <p:stCondLst>
                                    <p:cond delay="0"/>
                                  </p:stCondLst>
                                  <p:childTnLst>
                                    <p:anim calcmode="lin" valueType="num">
                                      <p:cBhvr additive="base">
                                        <p:cTn id="14" dur="3000"/>
                                        <p:tgtEl>
                                          <p:spTgt spid="1026"/>
                                        </p:tgtEl>
                                        <p:attrNameLst>
                                          <p:attrName>ppt_x</p:attrName>
                                        </p:attrNameLst>
                                      </p:cBhvr>
                                      <p:tavLst>
                                        <p:tav tm="0">
                                          <p:val>
                                            <p:strVal val="ppt_x"/>
                                          </p:val>
                                        </p:tav>
                                        <p:tav tm="100000">
                                          <p:val>
                                            <p:strVal val="1+ppt_w/2"/>
                                          </p:val>
                                        </p:tav>
                                      </p:tavLst>
                                    </p:anim>
                                    <p:anim calcmode="lin" valueType="num">
                                      <p:cBhvr additive="base">
                                        <p:cTn id="15" dur="3000"/>
                                        <p:tgtEl>
                                          <p:spTgt spid="1026"/>
                                        </p:tgtEl>
                                        <p:attrNameLst>
                                          <p:attrName>ppt_y</p:attrName>
                                        </p:attrNameLst>
                                      </p:cBhvr>
                                      <p:tavLst>
                                        <p:tav tm="0">
                                          <p:val>
                                            <p:strVal val="ppt_y"/>
                                          </p:val>
                                        </p:tav>
                                        <p:tav tm="100000">
                                          <p:val>
                                            <p:strVal val="ppt_y"/>
                                          </p:val>
                                        </p:tav>
                                      </p:tavLst>
                                    </p:anim>
                                    <p:set>
                                      <p:cBhvr>
                                        <p:cTn id="16" dur="1" fill="hold">
                                          <p:stCondLst>
                                            <p:cond delay="2999"/>
                                          </p:stCondLst>
                                        </p:cTn>
                                        <p:tgtEl>
                                          <p:spTgt spid="1026"/>
                                        </p:tgtEl>
                                        <p:attrNameLst>
                                          <p:attrName>style.visibility</p:attrName>
                                        </p:attrNameLst>
                                      </p:cBhvr>
                                      <p:to>
                                        <p:strVal val="hidden"/>
                                      </p:to>
                                    </p:set>
                                  </p:childTnLst>
                                </p:cTn>
                              </p:par>
                            </p:childTnLst>
                          </p:cTn>
                        </p:par>
                        <p:par>
                          <p:cTn id="17" fill="hold">
                            <p:stCondLst>
                              <p:cond delay="9000"/>
                            </p:stCondLst>
                            <p:childTnLst>
                              <p:par>
                                <p:cTn id="18" presetID="2" presetClass="entr" presetSubtype="8" fill="hold" nodeType="afterEffect">
                                  <p:stCondLst>
                                    <p:cond delay="0"/>
                                  </p:stCondLst>
                                  <p:childTnLst>
                                    <p:set>
                                      <p:cBhvr>
                                        <p:cTn id="19" dur="1" fill="hold">
                                          <p:stCondLst>
                                            <p:cond delay="0"/>
                                          </p:stCondLst>
                                        </p:cTn>
                                        <p:tgtEl>
                                          <p:spTgt spid="1027"/>
                                        </p:tgtEl>
                                        <p:attrNameLst>
                                          <p:attrName>style.visibility</p:attrName>
                                        </p:attrNameLst>
                                      </p:cBhvr>
                                      <p:to>
                                        <p:strVal val="visible"/>
                                      </p:to>
                                    </p:set>
                                    <p:anim calcmode="lin" valueType="num">
                                      <p:cBhvr additive="base">
                                        <p:cTn id="20" dur="3000" fill="hold"/>
                                        <p:tgtEl>
                                          <p:spTgt spid="1027"/>
                                        </p:tgtEl>
                                        <p:attrNameLst>
                                          <p:attrName>ppt_x</p:attrName>
                                        </p:attrNameLst>
                                      </p:cBhvr>
                                      <p:tavLst>
                                        <p:tav tm="0">
                                          <p:val>
                                            <p:strVal val="0-#ppt_w/2"/>
                                          </p:val>
                                        </p:tav>
                                        <p:tav tm="100000">
                                          <p:val>
                                            <p:strVal val="#ppt_x"/>
                                          </p:val>
                                        </p:tav>
                                      </p:tavLst>
                                    </p:anim>
                                    <p:anim calcmode="lin" valueType="num">
                                      <p:cBhvr additive="base">
                                        <p:cTn id="21" dur="3000" fill="hold"/>
                                        <p:tgtEl>
                                          <p:spTgt spid="1027"/>
                                        </p:tgtEl>
                                        <p:attrNameLst>
                                          <p:attrName>ppt_y</p:attrName>
                                        </p:attrNameLst>
                                      </p:cBhvr>
                                      <p:tavLst>
                                        <p:tav tm="0">
                                          <p:val>
                                            <p:strVal val="#ppt_y"/>
                                          </p:val>
                                        </p:tav>
                                        <p:tav tm="100000">
                                          <p:val>
                                            <p:strVal val="#ppt_y"/>
                                          </p:val>
                                        </p:tav>
                                      </p:tavLst>
                                    </p:anim>
                                  </p:childTnLst>
                                </p:cTn>
                              </p:par>
                            </p:childTnLst>
                          </p:cTn>
                        </p:par>
                        <p:par>
                          <p:cTn id="22" fill="hold">
                            <p:stCondLst>
                              <p:cond delay="12000"/>
                            </p:stCondLst>
                            <p:childTnLst>
                              <p:par>
                                <p:cTn id="23" presetID="6" presetClass="emph" presetSubtype="0" fill="hold" nodeType="afterEffect">
                                  <p:stCondLst>
                                    <p:cond delay="0"/>
                                  </p:stCondLst>
                                  <p:childTnLst>
                                    <p:animScale>
                                      <p:cBhvr>
                                        <p:cTn id="24" dur="3000" fill="hold"/>
                                        <p:tgtEl>
                                          <p:spTgt spid="1027"/>
                                        </p:tgtEl>
                                      </p:cBhvr>
                                      <p:by x="100000" y="100000"/>
                                    </p:animScale>
                                  </p:childTnLst>
                                </p:cTn>
                              </p:par>
                            </p:childTnLst>
                          </p:cTn>
                        </p:par>
                        <p:par>
                          <p:cTn id="25" fill="hold">
                            <p:stCondLst>
                              <p:cond delay="15000"/>
                            </p:stCondLst>
                            <p:childTnLst>
                              <p:par>
                                <p:cTn id="26" presetID="2" presetClass="exit" presetSubtype="2" fill="hold" nodeType="afterEffect">
                                  <p:stCondLst>
                                    <p:cond delay="0"/>
                                  </p:stCondLst>
                                  <p:childTnLst>
                                    <p:anim calcmode="lin" valueType="num">
                                      <p:cBhvr additive="base">
                                        <p:cTn id="27" dur="3000"/>
                                        <p:tgtEl>
                                          <p:spTgt spid="1027"/>
                                        </p:tgtEl>
                                        <p:attrNameLst>
                                          <p:attrName>ppt_x</p:attrName>
                                        </p:attrNameLst>
                                      </p:cBhvr>
                                      <p:tavLst>
                                        <p:tav tm="0">
                                          <p:val>
                                            <p:strVal val="ppt_x"/>
                                          </p:val>
                                        </p:tav>
                                        <p:tav tm="100000">
                                          <p:val>
                                            <p:strVal val="1+ppt_w/2"/>
                                          </p:val>
                                        </p:tav>
                                      </p:tavLst>
                                    </p:anim>
                                    <p:anim calcmode="lin" valueType="num">
                                      <p:cBhvr additive="base">
                                        <p:cTn id="28" dur="3000"/>
                                        <p:tgtEl>
                                          <p:spTgt spid="1027"/>
                                        </p:tgtEl>
                                        <p:attrNameLst>
                                          <p:attrName>ppt_y</p:attrName>
                                        </p:attrNameLst>
                                      </p:cBhvr>
                                      <p:tavLst>
                                        <p:tav tm="0">
                                          <p:val>
                                            <p:strVal val="ppt_y"/>
                                          </p:val>
                                        </p:tav>
                                        <p:tav tm="100000">
                                          <p:val>
                                            <p:strVal val="ppt_y"/>
                                          </p:val>
                                        </p:tav>
                                      </p:tavLst>
                                    </p:anim>
                                    <p:set>
                                      <p:cBhvr>
                                        <p:cTn id="29" dur="1" fill="hold">
                                          <p:stCondLst>
                                            <p:cond delay="2999"/>
                                          </p:stCondLst>
                                        </p:cTn>
                                        <p:tgtEl>
                                          <p:spTgt spid="1027"/>
                                        </p:tgtEl>
                                        <p:attrNameLst>
                                          <p:attrName>style.visibility</p:attrName>
                                        </p:attrNameLst>
                                      </p:cBhvr>
                                      <p:to>
                                        <p:strVal val="hidden"/>
                                      </p:to>
                                    </p:set>
                                  </p:childTnLst>
                                </p:cTn>
                              </p:par>
                            </p:childTnLst>
                          </p:cTn>
                        </p:par>
                        <p:par>
                          <p:cTn id="30" fill="hold">
                            <p:stCondLst>
                              <p:cond delay="18000"/>
                            </p:stCondLst>
                            <p:childTnLst>
                              <p:par>
                                <p:cTn id="31" presetID="2" presetClass="entr" presetSubtype="8" fill="hold" nodeType="afterEffect">
                                  <p:stCondLst>
                                    <p:cond delay="0"/>
                                  </p:stCondLst>
                                  <p:childTnLst>
                                    <p:set>
                                      <p:cBhvr>
                                        <p:cTn id="32" dur="1" fill="hold">
                                          <p:stCondLst>
                                            <p:cond delay="0"/>
                                          </p:stCondLst>
                                        </p:cTn>
                                        <p:tgtEl>
                                          <p:spTgt spid="1028"/>
                                        </p:tgtEl>
                                        <p:attrNameLst>
                                          <p:attrName>style.visibility</p:attrName>
                                        </p:attrNameLst>
                                      </p:cBhvr>
                                      <p:to>
                                        <p:strVal val="visible"/>
                                      </p:to>
                                    </p:set>
                                    <p:anim calcmode="lin" valueType="num">
                                      <p:cBhvr additive="base">
                                        <p:cTn id="33" dur="3000" fill="hold"/>
                                        <p:tgtEl>
                                          <p:spTgt spid="1028"/>
                                        </p:tgtEl>
                                        <p:attrNameLst>
                                          <p:attrName>ppt_x</p:attrName>
                                        </p:attrNameLst>
                                      </p:cBhvr>
                                      <p:tavLst>
                                        <p:tav tm="0">
                                          <p:val>
                                            <p:strVal val="0-#ppt_w/2"/>
                                          </p:val>
                                        </p:tav>
                                        <p:tav tm="100000">
                                          <p:val>
                                            <p:strVal val="#ppt_x"/>
                                          </p:val>
                                        </p:tav>
                                      </p:tavLst>
                                    </p:anim>
                                    <p:anim calcmode="lin" valueType="num">
                                      <p:cBhvr additive="base">
                                        <p:cTn id="34" dur="3000" fill="hold"/>
                                        <p:tgtEl>
                                          <p:spTgt spid="1028"/>
                                        </p:tgtEl>
                                        <p:attrNameLst>
                                          <p:attrName>ppt_y</p:attrName>
                                        </p:attrNameLst>
                                      </p:cBhvr>
                                      <p:tavLst>
                                        <p:tav tm="0">
                                          <p:val>
                                            <p:strVal val="#ppt_y"/>
                                          </p:val>
                                        </p:tav>
                                        <p:tav tm="100000">
                                          <p:val>
                                            <p:strVal val="#ppt_y"/>
                                          </p:val>
                                        </p:tav>
                                      </p:tavLst>
                                    </p:anim>
                                  </p:childTnLst>
                                </p:cTn>
                              </p:par>
                            </p:childTnLst>
                          </p:cTn>
                        </p:par>
                        <p:par>
                          <p:cTn id="35" fill="hold">
                            <p:stCondLst>
                              <p:cond delay="21000"/>
                            </p:stCondLst>
                            <p:childTnLst>
                              <p:par>
                                <p:cTn id="36" presetID="6" presetClass="emph" presetSubtype="0" fill="hold" nodeType="afterEffect">
                                  <p:stCondLst>
                                    <p:cond delay="0"/>
                                  </p:stCondLst>
                                  <p:childTnLst>
                                    <p:animScale>
                                      <p:cBhvr>
                                        <p:cTn id="37" dur="3000" fill="hold"/>
                                        <p:tgtEl>
                                          <p:spTgt spid="1028"/>
                                        </p:tgtEl>
                                      </p:cBhvr>
                                      <p:by x="100000" y="100000"/>
                                    </p:animScale>
                                  </p:childTnLst>
                                </p:cTn>
                              </p:par>
                            </p:childTnLst>
                          </p:cTn>
                        </p:par>
                        <p:par>
                          <p:cTn id="38" fill="hold">
                            <p:stCondLst>
                              <p:cond delay="24000"/>
                            </p:stCondLst>
                            <p:childTnLst>
                              <p:par>
                                <p:cTn id="39" presetID="2" presetClass="exit" presetSubtype="2" fill="hold" nodeType="afterEffect">
                                  <p:stCondLst>
                                    <p:cond delay="0"/>
                                  </p:stCondLst>
                                  <p:childTnLst>
                                    <p:anim calcmode="lin" valueType="num">
                                      <p:cBhvr additive="base">
                                        <p:cTn id="40" dur="3000"/>
                                        <p:tgtEl>
                                          <p:spTgt spid="1028"/>
                                        </p:tgtEl>
                                        <p:attrNameLst>
                                          <p:attrName>ppt_x</p:attrName>
                                        </p:attrNameLst>
                                      </p:cBhvr>
                                      <p:tavLst>
                                        <p:tav tm="0">
                                          <p:val>
                                            <p:strVal val="ppt_x"/>
                                          </p:val>
                                        </p:tav>
                                        <p:tav tm="100000">
                                          <p:val>
                                            <p:strVal val="1+ppt_w/2"/>
                                          </p:val>
                                        </p:tav>
                                      </p:tavLst>
                                    </p:anim>
                                    <p:anim calcmode="lin" valueType="num">
                                      <p:cBhvr additive="base">
                                        <p:cTn id="41" dur="3000"/>
                                        <p:tgtEl>
                                          <p:spTgt spid="1028"/>
                                        </p:tgtEl>
                                        <p:attrNameLst>
                                          <p:attrName>ppt_y</p:attrName>
                                        </p:attrNameLst>
                                      </p:cBhvr>
                                      <p:tavLst>
                                        <p:tav tm="0">
                                          <p:val>
                                            <p:strVal val="ppt_y"/>
                                          </p:val>
                                        </p:tav>
                                        <p:tav tm="100000">
                                          <p:val>
                                            <p:strVal val="ppt_y"/>
                                          </p:val>
                                        </p:tav>
                                      </p:tavLst>
                                    </p:anim>
                                    <p:set>
                                      <p:cBhvr>
                                        <p:cTn id="42" dur="1" fill="hold">
                                          <p:stCondLst>
                                            <p:cond delay="2999"/>
                                          </p:stCondLst>
                                        </p:cTn>
                                        <p:tgtEl>
                                          <p:spTgt spid="1028"/>
                                        </p:tgtEl>
                                        <p:attrNameLst>
                                          <p:attrName>style.visibility</p:attrName>
                                        </p:attrNameLst>
                                      </p:cBhvr>
                                      <p:to>
                                        <p:strVal val="hidden"/>
                                      </p:to>
                                    </p:set>
                                  </p:childTnLst>
                                </p:cTn>
                              </p:par>
                            </p:childTnLst>
                          </p:cTn>
                        </p:par>
                        <p:par>
                          <p:cTn id="43" fill="hold">
                            <p:stCondLst>
                              <p:cond delay="27000"/>
                            </p:stCondLst>
                            <p:childTnLst>
                              <p:par>
                                <p:cTn id="44" presetID="2" presetClass="entr" presetSubtype="8" fill="hold" nodeType="afterEffect">
                                  <p:stCondLst>
                                    <p:cond delay="0"/>
                                  </p:stCondLst>
                                  <p:childTnLst>
                                    <p:set>
                                      <p:cBhvr>
                                        <p:cTn id="45" dur="1" fill="hold">
                                          <p:stCondLst>
                                            <p:cond delay="0"/>
                                          </p:stCondLst>
                                        </p:cTn>
                                        <p:tgtEl>
                                          <p:spTgt spid="1029"/>
                                        </p:tgtEl>
                                        <p:attrNameLst>
                                          <p:attrName>style.visibility</p:attrName>
                                        </p:attrNameLst>
                                      </p:cBhvr>
                                      <p:to>
                                        <p:strVal val="visible"/>
                                      </p:to>
                                    </p:set>
                                    <p:anim calcmode="lin" valueType="num">
                                      <p:cBhvr additive="base">
                                        <p:cTn id="46" dur="3000" fill="hold"/>
                                        <p:tgtEl>
                                          <p:spTgt spid="1029"/>
                                        </p:tgtEl>
                                        <p:attrNameLst>
                                          <p:attrName>ppt_x</p:attrName>
                                        </p:attrNameLst>
                                      </p:cBhvr>
                                      <p:tavLst>
                                        <p:tav tm="0">
                                          <p:val>
                                            <p:strVal val="0-#ppt_w/2"/>
                                          </p:val>
                                        </p:tav>
                                        <p:tav tm="100000">
                                          <p:val>
                                            <p:strVal val="#ppt_x"/>
                                          </p:val>
                                        </p:tav>
                                      </p:tavLst>
                                    </p:anim>
                                    <p:anim calcmode="lin" valueType="num">
                                      <p:cBhvr additive="base">
                                        <p:cTn id="47" dur="3000" fill="hold"/>
                                        <p:tgtEl>
                                          <p:spTgt spid="1029"/>
                                        </p:tgtEl>
                                        <p:attrNameLst>
                                          <p:attrName>ppt_y</p:attrName>
                                        </p:attrNameLst>
                                      </p:cBhvr>
                                      <p:tavLst>
                                        <p:tav tm="0">
                                          <p:val>
                                            <p:strVal val="#ppt_y"/>
                                          </p:val>
                                        </p:tav>
                                        <p:tav tm="100000">
                                          <p:val>
                                            <p:strVal val="#ppt_y"/>
                                          </p:val>
                                        </p:tav>
                                      </p:tavLst>
                                    </p:anim>
                                  </p:childTnLst>
                                </p:cTn>
                              </p:par>
                            </p:childTnLst>
                          </p:cTn>
                        </p:par>
                        <p:par>
                          <p:cTn id="48" fill="hold">
                            <p:stCondLst>
                              <p:cond delay="30000"/>
                            </p:stCondLst>
                            <p:childTnLst>
                              <p:par>
                                <p:cTn id="49" presetID="6" presetClass="emph" presetSubtype="0" fill="hold" nodeType="afterEffect">
                                  <p:stCondLst>
                                    <p:cond delay="0"/>
                                  </p:stCondLst>
                                  <p:childTnLst>
                                    <p:animScale>
                                      <p:cBhvr>
                                        <p:cTn id="50" dur="3000" fill="hold"/>
                                        <p:tgtEl>
                                          <p:spTgt spid="1029"/>
                                        </p:tgtEl>
                                      </p:cBhvr>
                                      <p:by x="100000" y="100000"/>
                                    </p:animScale>
                                  </p:childTnLst>
                                </p:cTn>
                              </p:par>
                            </p:childTnLst>
                          </p:cTn>
                        </p:par>
                        <p:par>
                          <p:cTn id="51" fill="hold">
                            <p:stCondLst>
                              <p:cond delay="33000"/>
                            </p:stCondLst>
                            <p:childTnLst>
                              <p:par>
                                <p:cTn id="52" presetID="2" presetClass="exit" presetSubtype="2" fill="hold" nodeType="afterEffect">
                                  <p:stCondLst>
                                    <p:cond delay="0"/>
                                  </p:stCondLst>
                                  <p:childTnLst>
                                    <p:anim calcmode="lin" valueType="num">
                                      <p:cBhvr additive="base">
                                        <p:cTn id="53" dur="3000"/>
                                        <p:tgtEl>
                                          <p:spTgt spid="1029"/>
                                        </p:tgtEl>
                                        <p:attrNameLst>
                                          <p:attrName>ppt_x</p:attrName>
                                        </p:attrNameLst>
                                      </p:cBhvr>
                                      <p:tavLst>
                                        <p:tav tm="0">
                                          <p:val>
                                            <p:strVal val="ppt_x"/>
                                          </p:val>
                                        </p:tav>
                                        <p:tav tm="100000">
                                          <p:val>
                                            <p:strVal val="1+ppt_w/2"/>
                                          </p:val>
                                        </p:tav>
                                      </p:tavLst>
                                    </p:anim>
                                    <p:anim calcmode="lin" valueType="num">
                                      <p:cBhvr additive="base">
                                        <p:cTn id="54" dur="3000"/>
                                        <p:tgtEl>
                                          <p:spTgt spid="1029"/>
                                        </p:tgtEl>
                                        <p:attrNameLst>
                                          <p:attrName>ppt_y</p:attrName>
                                        </p:attrNameLst>
                                      </p:cBhvr>
                                      <p:tavLst>
                                        <p:tav tm="0">
                                          <p:val>
                                            <p:strVal val="ppt_y"/>
                                          </p:val>
                                        </p:tav>
                                        <p:tav tm="100000">
                                          <p:val>
                                            <p:strVal val="ppt_y"/>
                                          </p:val>
                                        </p:tav>
                                      </p:tavLst>
                                    </p:anim>
                                    <p:set>
                                      <p:cBhvr>
                                        <p:cTn id="55" dur="1" fill="hold">
                                          <p:stCondLst>
                                            <p:cond delay="2999"/>
                                          </p:stCondLst>
                                        </p:cTn>
                                        <p:tgtEl>
                                          <p:spTgt spid="1029"/>
                                        </p:tgtEl>
                                        <p:attrNameLst>
                                          <p:attrName>style.visibility</p:attrName>
                                        </p:attrNameLst>
                                      </p:cBhvr>
                                      <p:to>
                                        <p:strVal val="hidden"/>
                                      </p:to>
                                    </p:set>
                                  </p:childTnLst>
                                </p:cTn>
                              </p:par>
                            </p:childTnLst>
                          </p:cTn>
                        </p:par>
                        <p:par>
                          <p:cTn id="56" fill="hold">
                            <p:stCondLst>
                              <p:cond delay="36000"/>
                            </p:stCondLst>
                            <p:childTnLst>
                              <p:par>
                                <p:cTn id="57" presetID="2" presetClass="entr" presetSubtype="8" fill="hold" nodeType="afterEffect">
                                  <p:stCondLst>
                                    <p:cond delay="0"/>
                                  </p:stCondLst>
                                  <p:childTnLst>
                                    <p:set>
                                      <p:cBhvr>
                                        <p:cTn id="58" dur="1" fill="hold">
                                          <p:stCondLst>
                                            <p:cond delay="0"/>
                                          </p:stCondLst>
                                        </p:cTn>
                                        <p:tgtEl>
                                          <p:spTgt spid="1030"/>
                                        </p:tgtEl>
                                        <p:attrNameLst>
                                          <p:attrName>style.visibility</p:attrName>
                                        </p:attrNameLst>
                                      </p:cBhvr>
                                      <p:to>
                                        <p:strVal val="visible"/>
                                      </p:to>
                                    </p:set>
                                    <p:anim calcmode="lin" valueType="num">
                                      <p:cBhvr additive="base">
                                        <p:cTn id="59" dur="3000" fill="hold"/>
                                        <p:tgtEl>
                                          <p:spTgt spid="1030"/>
                                        </p:tgtEl>
                                        <p:attrNameLst>
                                          <p:attrName>ppt_x</p:attrName>
                                        </p:attrNameLst>
                                      </p:cBhvr>
                                      <p:tavLst>
                                        <p:tav tm="0">
                                          <p:val>
                                            <p:strVal val="0-#ppt_w/2"/>
                                          </p:val>
                                        </p:tav>
                                        <p:tav tm="100000">
                                          <p:val>
                                            <p:strVal val="#ppt_x"/>
                                          </p:val>
                                        </p:tav>
                                      </p:tavLst>
                                    </p:anim>
                                    <p:anim calcmode="lin" valueType="num">
                                      <p:cBhvr additive="base">
                                        <p:cTn id="60" dur="3000" fill="hold"/>
                                        <p:tgtEl>
                                          <p:spTgt spid="1030"/>
                                        </p:tgtEl>
                                        <p:attrNameLst>
                                          <p:attrName>ppt_y</p:attrName>
                                        </p:attrNameLst>
                                      </p:cBhvr>
                                      <p:tavLst>
                                        <p:tav tm="0">
                                          <p:val>
                                            <p:strVal val="#ppt_y"/>
                                          </p:val>
                                        </p:tav>
                                        <p:tav tm="100000">
                                          <p:val>
                                            <p:strVal val="#ppt_y"/>
                                          </p:val>
                                        </p:tav>
                                      </p:tavLst>
                                    </p:anim>
                                  </p:childTnLst>
                                </p:cTn>
                              </p:par>
                            </p:childTnLst>
                          </p:cTn>
                        </p:par>
                        <p:par>
                          <p:cTn id="61" fill="hold">
                            <p:stCondLst>
                              <p:cond delay="39000"/>
                            </p:stCondLst>
                            <p:childTnLst>
                              <p:par>
                                <p:cTn id="62" presetID="6" presetClass="emph" presetSubtype="0" fill="hold" nodeType="afterEffect">
                                  <p:stCondLst>
                                    <p:cond delay="0"/>
                                  </p:stCondLst>
                                  <p:childTnLst>
                                    <p:animScale>
                                      <p:cBhvr>
                                        <p:cTn id="63" dur="3000" fill="hold"/>
                                        <p:tgtEl>
                                          <p:spTgt spid="1030"/>
                                        </p:tgtEl>
                                      </p:cBhvr>
                                      <p:by x="100000" y="100000"/>
                                    </p:animScale>
                                  </p:childTnLst>
                                </p:cTn>
                              </p:par>
                            </p:childTnLst>
                          </p:cTn>
                        </p:par>
                        <p:par>
                          <p:cTn id="64" fill="hold">
                            <p:stCondLst>
                              <p:cond delay="42000"/>
                            </p:stCondLst>
                            <p:childTnLst>
                              <p:par>
                                <p:cTn id="65" presetID="2" presetClass="exit" presetSubtype="2" fill="hold" nodeType="afterEffect">
                                  <p:stCondLst>
                                    <p:cond delay="0"/>
                                  </p:stCondLst>
                                  <p:childTnLst>
                                    <p:anim calcmode="lin" valueType="num">
                                      <p:cBhvr additive="base">
                                        <p:cTn id="66" dur="3000"/>
                                        <p:tgtEl>
                                          <p:spTgt spid="1030"/>
                                        </p:tgtEl>
                                        <p:attrNameLst>
                                          <p:attrName>ppt_x</p:attrName>
                                        </p:attrNameLst>
                                      </p:cBhvr>
                                      <p:tavLst>
                                        <p:tav tm="0">
                                          <p:val>
                                            <p:strVal val="ppt_x"/>
                                          </p:val>
                                        </p:tav>
                                        <p:tav tm="100000">
                                          <p:val>
                                            <p:strVal val="1+ppt_w/2"/>
                                          </p:val>
                                        </p:tav>
                                      </p:tavLst>
                                    </p:anim>
                                    <p:anim calcmode="lin" valueType="num">
                                      <p:cBhvr additive="base">
                                        <p:cTn id="67" dur="3000"/>
                                        <p:tgtEl>
                                          <p:spTgt spid="1030"/>
                                        </p:tgtEl>
                                        <p:attrNameLst>
                                          <p:attrName>ppt_y</p:attrName>
                                        </p:attrNameLst>
                                      </p:cBhvr>
                                      <p:tavLst>
                                        <p:tav tm="0">
                                          <p:val>
                                            <p:strVal val="ppt_y"/>
                                          </p:val>
                                        </p:tav>
                                        <p:tav tm="100000">
                                          <p:val>
                                            <p:strVal val="ppt_y"/>
                                          </p:val>
                                        </p:tav>
                                      </p:tavLst>
                                    </p:anim>
                                    <p:set>
                                      <p:cBhvr>
                                        <p:cTn id="68" dur="1" fill="hold">
                                          <p:stCondLst>
                                            <p:cond delay="2999"/>
                                          </p:stCondLst>
                                        </p:cTn>
                                        <p:tgtEl>
                                          <p:spTgt spid="1030"/>
                                        </p:tgtEl>
                                        <p:attrNameLst>
                                          <p:attrName>style.visibility</p:attrName>
                                        </p:attrNameLst>
                                      </p:cBhvr>
                                      <p:to>
                                        <p:strVal val="hidden"/>
                                      </p:to>
                                    </p:set>
                                  </p:childTnLst>
                                </p:cTn>
                              </p:par>
                            </p:childTnLst>
                          </p:cTn>
                        </p:par>
                        <p:par>
                          <p:cTn id="69" fill="hold">
                            <p:stCondLst>
                              <p:cond delay="45000"/>
                            </p:stCondLst>
                            <p:childTnLst>
                              <p:par>
                                <p:cTn id="70" presetID="2" presetClass="entr" presetSubtype="8" fill="hold" nodeType="afterEffect">
                                  <p:stCondLst>
                                    <p:cond delay="0"/>
                                  </p:stCondLst>
                                  <p:childTnLst>
                                    <p:set>
                                      <p:cBhvr>
                                        <p:cTn id="71" dur="1" fill="hold">
                                          <p:stCondLst>
                                            <p:cond delay="0"/>
                                          </p:stCondLst>
                                        </p:cTn>
                                        <p:tgtEl>
                                          <p:spTgt spid="1031"/>
                                        </p:tgtEl>
                                        <p:attrNameLst>
                                          <p:attrName>style.visibility</p:attrName>
                                        </p:attrNameLst>
                                      </p:cBhvr>
                                      <p:to>
                                        <p:strVal val="visible"/>
                                      </p:to>
                                    </p:set>
                                    <p:anim calcmode="lin" valueType="num">
                                      <p:cBhvr additive="base">
                                        <p:cTn id="72" dur="3000" fill="hold"/>
                                        <p:tgtEl>
                                          <p:spTgt spid="1031"/>
                                        </p:tgtEl>
                                        <p:attrNameLst>
                                          <p:attrName>ppt_x</p:attrName>
                                        </p:attrNameLst>
                                      </p:cBhvr>
                                      <p:tavLst>
                                        <p:tav tm="0">
                                          <p:val>
                                            <p:strVal val="0-#ppt_w/2"/>
                                          </p:val>
                                        </p:tav>
                                        <p:tav tm="100000">
                                          <p:val>
                                            <p:strVal val="#ppt_x"/>
                                          </p:val>
                                        </p:tav>
                                      </p:tavLst>
                                    </p:anim>
                                    <p:anim calcmode="lin" valueType="num">
                                      <p:cBhvr additive="base">
                                        <p:cTn id="73" dur="3000" fill="hold"/>
                                        <p:tgtEl>
                                          <p:spTgt spid="1031"/>
                                        </p:tgtEl>
                                        <p:attrNameLst>
                                          <p:attrName>ppt_y</p:attrName>
                                        </p:attrNameLst>
                                      </p:cBhvr>
                                      <p:tavLst>
                                        <p:tav tm="0">
                                          <p:val>
                                            <p:strVal val="#ppt_y"/>
                                          </p:val>
                                        </p:tav>
                                        <p:tav tm="100000">
                                          <p:val>
                                            <p:strVal val="#ppt_y"/>
                                          </p:val>
                                        </p:tav>
                                      </p:tavLst>
                                    </p:anim>
                                  </p:childTnLst>
                                </p:cTn>
                              </p:par>
                            </p:childTnLst>
                          </p:cTn>
                        </p:par>
                        <p:par>
                          <p:cTn id="74" fill="hold">
                            <p:stCondLst>
                              <p:cond delay="48000"/>
                            </p:stCondLst>
                            <p:childTnLst>
                              <p:par>
                                <p:cTn id="75" presetID="6" presetClass="emph" presetSubtype="0" fill="hold" nodeType="afterEffect">
                                  <p:stCondLst>
                                    <p:cond delay="0"/>
                                  </p:stCondLst>
                                  <p:childTnLst>
                                    <p:animScale>
                                      <p:cBhvr>
                                        <p:cTn id="76" dur="3000" fill="hold"/>
                                        <p:tgtEl>
                                          <p:spTgt spid="1031"/>
                                        </p:tgtEl>
                                      </p:cBhvr>
                                      <p:by x="100000" y="100000"/>
                                    </p:animScale>
                                  </p:childTnLst>
                                </p:cTn>
                              </p:par>
                            </p:childTnLst>
                          </p:cTn>
                        </p:par>
                        <p:par>
                          <p:cTn id="77" fill="hold">
                            <p:stCondLst>
                              <p:cond delay="51000"/>
                            </p:stCondLst>
                            <p:childTnLst>
                              <p:par>
                                <p:cTn id="78" presetID="2" presetClass="exit" presetSubtype="2" fill="hold" nodeType="afterEffect">
                                  <p:stCondLst>
                                    <p:cond delay="0"/>
                                  </p:stCondLst>
                                  <p:childTnLst>
                                    <p:anim calcmode="lin" valueType="num">
                                      <p:cBhvr additive="base">
                                        <p:cTn id="79" dur="3000"/>
                                        <p:tgtEl>
                                          <p:spTgt spid="1031"/>
                                        </p:tgtEl>
                                        <p:attrNameLst>
                                          <p:attrName>ppt_x</p:attrName>
                                        </p:attrNameLst>
                                      </p:cBhvr>
                                      <p:tavLst>
                                        <p:tav tm="0">
                                          <p:val>
                                            <p:strVal val="ppt_x"/>
                                          </p:val>
                                        </p:tav>
                                        <p:tav tm="100000">
                                          <p:val>
                                            <p:strVal val="1+ppt_w/2"/>
                                          </p:val>
                                        </p:tav>
                                      </p:tavLst>
                                    </p:anim>
                                    <p:anim calcmode="lin" valueType="num">
                                      <p:cBhvr additive="base">
                                        <p:cTn id="80" dur="3000"/>
                                        <p:tgtEl>
                                          <p:spTgt spid="1031"/>
                                        </p:tgtEl>
                                        <p:attrNameLst>
                                          <p:attrName>ppt_y</p:attrName>
                                        </p:attrNameLst>
                                      </p:cBhvr>
                                      <p:tavLst>
                                        <p:tav tm="0">
                                          <p:val>
                                            <p:strVal val="ppt_y"/>
                                          </p:val>
                                        </p:tav>
                                        <p:tav tm="100000">
                                          <p:val>
                                            <p:strVal val="ppt_y"/>
                                          </p:val>
                                        </p:tav>
                                      </p:tavLst>
                                    </p:anim>
                                    <p:set>
                                      <p:cBhvr>
                                        <p:cTn id="81" dur="1" fill="hold">
                                          <p:stCondLst>
                                            <p:cond delay="2999"/>
                                          </p:stCondLst>
                                        </p:cTn>
                                        <p:tgtEl>
                                          <p:spTgt spid="1031"/>
                                        </p:tgtEl>
                                        <p:attrNameLst>
                                          <p:attrName>style.visibility</p:attrName>
                                        </p:attrNameLst>
                                      </p:cBhvr>
                                      <p:to>
                                        <p:strVal val="hidden"/>
                                      </p:to>
                                    </p:set>
                                  </p:childTnLst>
                                </p:cTn>
                              </p:par>
                            </p:childTnLst>
                          </p:cTn>
                        </p:par>
                        <p:par>
                          <p:cTn id="82" fill="hold">
                            <p:stCondLst>
                              <p:cond delay="54000"/>
                            </p:stCondLst>
                            <p:childTnLst>
                              <p:par>
                                <p:cTn id="83" presetID="2" presetClass="entr" presetSubtype="8" fill="hold" nodeType="afterEffect">
                                  <p:stCondLst>
                                    <p:cond delay="0"/>
                                  </p:stCondLst>
                                  <p:childTnLst>
                                    <p:set>
                                      <p:cBhvr>
                                        <p:cTn id="84" dur="1" fill="hold">
                                          <p:stCondLst>
                                            <p:cond delay="0"/>
                                          </p:stCondLst>
                                        </p:cTn>
                                        <p:tgtEl>
                                          <p:spTgt spid="1032"/>
                                        </p:tgtEl>
                                        <p:attrNameLst>
                                          <p:attrName>style.visibility</p:attrName>
                                        </p:attrNameLst>
                                      </p:cBhvr>
                                      <p:to>
                                        <p:strVal val="visible"/>
                                      </p:to>
                                    </p:set>
                                    <p:anim calcmode="lin" valueType="num">
                                      <p:cBhvr additive="base">
                                        <p:cTn id="85" dur="3000" fill="hold"/>
                                        <p:tgtEl>
                                          <p:spTgt spid="1032"/>
                                        </p:tgtEl>
                                        <p:attrNameLst>
                                          <p:attrName>ppt_x</p:attrName>
                                        </p:attrNameLst>
                                      </p:cBhvr>
                                      <p:tavLst>
                                        <p:tav tm="0">
                                          <p:val>
                                            <p:strVal val="0-#ppt_w/2"/>
                                          </p:val>
                                        </p:tav>
                                        <p:tav tm="100000">
                                          <p:val>
                                            <p:strVal val="#ppt_x"/>
                                          </p:val>
                                        </p:tav>
                                      </p:tavLst>
                                    </p:anim>
                                    <p:anim calcmode="lin" valueType="num">
                                      <p:cBhvr additive="base">
                                        <p:cTn id="86" dur="3000" fill="hold"/>
                                        <p:tgtEl>
                                          <p:spTgt spid="1032"/>
                                        </p:tgtEl>
                                        <p:attrNameLst>
                                          <p:attrName>ppt_y</p:attrName>
                                        </p:attrNameLst>
                                      </p:cBhvr>
                                      <p:tavLst>
                                        <p:tav tm="0">
                                          <p:val>
                                            <p:strVal val="#ppt_y"/>
                                          </p:val>
                                        </p:tav>
                                        <p:tav tm="100000">
                                          <p:val>
                                            <p:strVal val="#ppt_y"/>
                                          </p:val>
                                        </p:tav>
                                      </p:tavLst>
                                    </p:anim>
                                  </p:childTnLst>
                                </p:cTn>
                              </p:par>
                            </p:childTnLst>
                          </p:cTn>
                        </p:par>
                        <p:par>
                          <p:cTn id="87" fill="hold">
                            <p:stCondLst>
                              <p:cond delay="57000"/>
                            </p:stCondLst>
                            <p:childTnLst>
                              <p:par>
                                <p:cTn id="88" presetID="6" presetClass="emph" presetSubtype="0" fill="hold" nodeType="afterEffect">
                                  <p:stCondLst>
                                    <p:cond delay="0"/>
                                  </p:stCondLst>
                                  <p:childTnLst>
                                    <p:animScale>
                                      <p:cBhvr>
                                        <p:cTn id="89" dur="3000" fill="hold"/>
                                        <p:tgtEl>
                                          <p:spTgt spid="1032"/>
                                        </p:tgtEl>
                                      </p:cBhvr>
                                      <p:by x="100000" y="100000"/>
                                    </p:animScale>
                                  </p:childTnLst>
                                </p:cTn>
                              </p:par>
                            </p:childTnLst>
                          </p:cTn>
                        </p:par>
                        <p:par>
                          <p:cTn id="90" fill="hold">
                            <p:stCondLst>
                              <p:cond delay="60000"/>
                            </p:stCondLst>
                            <p:childTnLst>
                              <p:par>
                                <p:cTn id="91" presetID="2" presetClass="exit" presetSubtype="2" fill="hold" nodeType="afterEffect">
                                  <p:stCondLst>
                                    <p:cond delay="0"/>
                                  </p:stCondLst>
                                  <p:childTnLst>
                                    <p:anim calcmode="lin" valueType="num">
                                      <p:cBhvr additive="base">
                                        <p:cTn id="92" dur="3000"/>
                                        <p:tgtEl>
                                          <p:spTgt spid="1032"/>
                                        </p:tgtEl>
                                        <p:attrNameLst>
                                          <p:attrName>ppt_x</p:attrName>
                                        </p:attrNameLst>
                                      </p:cBhvr>
                                      <p:tavLst>
                                        <p:tav tm="0">
                                          <p:val>
                                            <p:strVal val="ppt_x"/>
                                          </p:val>
                                        </p:tav>
                                        <p:tav tm="100000">
                                          <p:val>
                                            <p:strVal val="1+ppt_w/2"/>
                                          </p:val>
                                        </p:tav>
                                      </p:tavLst>
                                    </p:anim>
                                    <p:anim calcmode="lin" valueType="num">
                                      <p:cBhvr additive="base">
                                        <p:cTn id="93" dur="3000"/>
                                        <p:tgtEl>
                                          <p:spTgt spid="1032"/>
                                        </p:tgtEl>
                                        <p:attrNameLst>
                                          <p:attrName>ppt_y</p:attrName>
                                        </p:attrNameLst>
                                      </p:cBhvr>
                                      <p:tavLst>
                                        <p:tav tm="0">
                                          <p:val>
                                            <p:strVal val="ppt_y"/>
                                          </p:val>
                                        </p:tav>
                                        <p:tav tm="100000">
                                          <p:val>
                                            <p:strVal val="ppt_y"/>
                                          </p:val>
                                        </p:tav>
                                      </p:tavLst>
                                    </p:anim>
                                    <p:set>
                                      <p:cBhvr>
                                        <p:cTn id="94" dur="1" fill="hold">
                                          <p:stCondLst>
                                            <p:cond delay="2999"/>
                                          </p:stCondLst>
                                        </p:cTn>
                                        <p:tgtEl>
                                          <p:spTgt spid="1032"/>
                                        </p:tgtEl>
                                        <p:attrNameLst>
                                          <p:attrName>style.visibility</p:attrName>
                                        </p:attrNameLst>
                                      </p:cBhvr>
                                      <p:to>
                                        <p:strVal val="hidden"/>
                                      </p:to>
                                    </p:set>
                                  </p:childTnLst>
                                </p:cTn>
                              </p:par>
                            </p:childTnLst>
                          </p:cTn>
                        </p:par>
                        <p:par>
                          <p:cTn id="95" fill="hold">
                            <p:stCondLst>
                              <p:cond delay="63000"/>
                            </p:stCondLst>
                            <p:childTnLst>
                              <p:par>
                                <p:cTn id="96" presetID="2" presetClass="entr" presetSubtype="8" fill="hold" nodeType="afterEffect">
                                  <p:stCondLst>
                                    <p:cond delay="0"/>
                                  </p:stCondLst>
                                  <p:childTnLst>
                                    <p:set>
                                      <p:cBhvr>
                                        <p:cTn id="97" dur="1" fill="hold">
                                          <p:stCondLst>
                                            <p:cond delay="0"/>
                                          </p:stCondLst>
                                        </p:cTn>
                                        <p:tgtEl>
                                          <p:spTgt spid="1033"/>
                                        </p:tgtEl>
                                        <p:attrNameLst>
                                          <p:attrName>style.visibility</p:attrName>
                                        </p:attrNameLst>
                                      </p:cBhvr>
                                      <p:to>
                                        <p:strVal val="visible"/>
                                      </p:to>
                                    </p:set>
                                    <p:anim calcmode="lin" valueType="num">
                                      <p:cBhvr additive="base">
                                        <p:cTn id="98" dur="3000" fill="hold"/>
                                        <p:tgtEl>
                                          <p:spTgt spid="1033"/>
                                        </p:tgtEl>
                                        <p:attrNameLst>
                                          <p:attrName>ppt_x</p:attrName>
                                        </p:attrNameLst>
                                      </p:cBhvr>
                                      <p:tavLst>
                                        <p:tav tm="0">
                                          <p:val>
                                            <p:strVal val="0-#ppt_w/2"/>
                                          </p:val>
                                        </p:tav>
                                        <p:tav tm="100000">
                                          <p:val>
                                            <p:strVal val="#ppt_x"/>
                                          </p:val>
                                        </p:tav>
                                      </p:tavLst>
                                    </p:anim>
                                    <p:anim calcmode="lin" valueType="num">
                                      <p:cBhvr additive="base">
                                        <p:cTn id="99" dur="3000" fill="hold"/>
                                        <p:tgtEl>
                                          <p:spTgt spid="1033"/>
                                        </p:tgtEl>
                                        <p:attrNameLst>
                                          <p:attrName>ppt_y</p:attrName>
                                        </p:attrNameLst>
                                      </p:cBhvr>
                                      <p:tavLst>
                                        <p:tav tm="0">
                                          <p:val>
                                            <p:strVal val="#ppt_y"/>
                                          </p:val>
                                        </p:tav>
                                        <p:tav tm="100000">
                                          <p:val>
                                            <p:strVal val="#ppt_y"/>
                                          </p:val>
                                        </p:tav>
                                      </p:tavLst>
                                    </p:anim>
                                  </p:childTnLst>
                                </p:cTn>
                              </p:par>
                            </p:childTnLst>
                          </p:cTn>
                        </p:par>
                        <p:par>
                          <p:cTn id="100" fill="hold">
                            <p:stCondLst>
                              <p:cond delay="66000"/>
                            </p:stCondLst>
                            <p:childTnLst>
                              <p:par>
                                <p:cTn id="101" presetID="6" presetClass="emph" presetSubtype="0" fill="hold" nodeType="afterEffect">
                                  <p:stCondLst>
                                    <p:cond delay="0"/>
                                  </p:stCondLst>
                                  <p:childTnLst>
                                    <p:animScale>
                                      <p:cBhvr>
                                        <p:cTn id="102" dur="3000" fill="hold"/>
                                        <p:tgtEl>
                                          <p:spTgt spid="1033"/>
                                        </p:tgtEl>
                                      </p:cBhvr>
                                      <p:by x="100000" y="100000"/>
                                    </p:animScale>
                                  </p:childTnLst>
                                </p:cTn>
                              </p:par>
                            </p:childTnLst>
                          </p:cTn>
                        </p:par>
                        <p:par>
                          <p:cTn id="103" fill="hold">
                            <p:stCondLst>
                              <p:cond delay="69000"/>
                            </p:stCondLst>
                            <p:childTnLst>
                              <p:par>
                                <p:cTn id="104" presetID="2" presetClass="exit" presetSubtype="2" fill="hold" nodeType="afterEffect">
                                  <p:stCondLst>
                                    <p:cond delay="0"/>
                                  </p:stCondLst>
                                  <p:childTnLst>
                                    <p:anim calcmode="lin" valueType="num">
                                      <p:cBhvr additive="base">
                                        <p:cTn id="105" dur="3000"/>
                                        <p:tgtEl>
                                          <p:spTgt spid="1033"/>
                                        </p:tgtEl>
                                        <p:attrNameLst>
                                          <p:attrName>ppt_x</p:attrName>
                                        </p:attrNameLst>
                                      </p:cBhvr>
                                      <p:tavLst>
                                        <p:tav tm="0">
                                          <p:val>
                                            <p:strVal val="ppt_x"/>
                                          </p:val>
                                        </p:tav>
                                        <p:tav tm="100000">
                                          <p:val>
                                            <p:strVal val="1+ppt_w/2"/>
                                          </p:val>
                                        </p:tav>
                                      </p:tavLst>
                                    </p:anim>
                                    <p:anim calcmode="lin" valueType="num">
                                      <p:cBhvr additive="base">
                                        <p:cTn id="106" dur="3000"/>
                                        <p:tgtEl>
                                          <p:spTgt spid="1033"/>
                                        </p:tgtEl>
                                        <p:attrNameLst>
                                          <p:attrName>ppt_y</p:attrName>
                                        </p:attrNameLst>
                                      </p:cBhvr>
                                      <p:tavLst>
                                        <p:tav tm="0">
                                          <p:val>
                                            <p:strVal val="ppt_y"/>
                                          </p:val>
                                        </p:tav>
                                        <p:tav tm="100000">
                                          <p:val>
                                            <p:strVal val="ppt_y"/>
                                          </p:val>
                                        </p:tav>
                                      </p:tavLst>
                                    </p:anim>
                                    <p:set>
                                      <p:cBhvr>
                                        <p:cTn id="107" dur="1" fill="hold">
                                          <p:stCondLst>
                                            <p:cond delay="2999"/>
                                          </p:stCondLst>
                                        </p:cTn>
                                        <p:tgtEl>
                                          <p:spTgt spid="1033"/>
                                        </p:tgtEl>
                                        <p:attrNameLst>
                                          <p:attrName>style.visibility</p:attrName>
                                        </p:attrNameLst>
                                      </p:cBhvr>
                                      <p:to>
                                        <p:strVal val="hidden"/>
                                      </p:to>
                                    </p:set>
                                  </p:childTnLst>
                                </p:cTn>
                              </p:par>
                            </p:childTnLst>
                          </p:cTn>
                        </p:par>
                        <p:par>
                          <p:cTn id="108" fill="hold">
                            <p:stCondLst>
                              <p:cond delay="72000"/>
                            </p:stCondLst>
                            <p:childTnLst>
                              <p:par>
                                <p:cTn id="109" presetID="2" presetClass="entr" presetSubtype="8" fill="hold" nodeType="afterEffect">
                                  <p:stCondLst>
                                    <p:cond delay="0"/>
                                  </p:stCondLst>
                                  <p:childTnLst>
                                    <p:set>
                                      <p:cBhvr>
                                        <p:cTn id="110" dur="1" fill="hold">
                                          <p:stCondLst>
                                            <p:cond delay="0"/>
                                          </p:stCondLst>
                                        </p:cTn>
                                        <p:tgtEl>
                                          <p:spTgt spid="1034"/>
                                        </p:tgtEl>
                                        <p:attrNameLst>
                                          <p:attrName>style.visibility</p:attrName>
                                        </p:attrNameLst>
                                      </p:cBhvr>
                                      <p:to>
                                        <p:strVal val="visible"/>
                                      </p:to>
                                    </p:set>
                                    <p:anim calcmode="lin" valueType="num">
                                      <p:cBhvr additive="base">
                                        <p:cTn id="111" dur="3000" fill="hold"/>
                                        <p:tgtEl>
                                          <p:spTgt spid="1034"/>
                                        </p:tgtEl>
                                        <p:attrNameLst>
                                          <p:attrName>ppt_x</p:attrName>
                                        </p:attrNameLst>
                                      </p:cBhvr>
                                      <p:tavLst>
                                        <p:tav tm="0">
                                          <p:val>
                                            <p:strVal val="0-#ppt_w/2"/>
                                          </p:val>
                                        </p:tav>
                                        <p:tav tm="100000">
                                          <p:val>
                                            <p:strVal val="#ppt_x"/>
                                          </p:val>
                                        </p:tav>
                                      </p:tavLst>
                                    </p:anim>
                                    <p:anim calcmode="lin" valueType="num">
                                      <p:cBhvr additive="base">
                                        <p:cTn id="112" dur="3000" fill="hold"/>
                                        <p:tgtEl>
                                          <p:spTgt spid="1034"/>
                                        </p:tgtEl>
                                        <p:attrNameLst>
                                          <p:attrName>ppt_y</p:attrName>
                                        </p:attrNameLst>
                                      </p:cBhvr>
                                      <p:tavLst>
                                        <p:tav tm="0">
                                          <p:val>
                                            <p:strVal val="#ppt_y"/>
                                          </p:val>
                                        </p:tav>
                                        <p:tav tm="100000">
                                          <p:val>
                                            <p:strVal val="#ppt_y"/>
                                          </p:val>
                                        </p:tav>
                                      </p:tavLst>
                                    </p:anim>
                                  </p:childTnLst>
                                </p:cTn>
                              </p:par>
                            </p:childTnLst>
                          </p:cTn>
                        </p:par>
                        <p:par>
                          <p:cTn id="113" fill="hold">
                            <p:stCondLst>
                              <p:cond delay="75000"/>
                            </p:stCondLst>
                            <p:childTnLst>
                              <p:par>
                                <p:cTn id="114" presetID="6" presetClass="emph" presetSubtype="0" fill="hold" nodeType="afterEffect">
                                  <p:stCondLst>
                                    <p:cond delay="0"/>
                                  </p:stCondLst>
                                  <p:childTnLst>
                                    <p:animScale>
                                      <p:cBhvr>
                                        <p:cTn id="115" dur="3000" fill="hold"/>
                                        <p:tgtEl>
                                          <p:spTgt spid="1034"/>
                                        </p:tgtEl>
                                      </p:cBhvr>
                                      <p:by x="100000" y="100000"/>
                                    </p:animScale>
                                  </p:childTnLst>
                                </p:cTn>
                              </p:par>
                            </p:childTnLst>
                          </p:cTn>
                        </p:par>
                        <p:par>
                          <p:cTn id="116" fill="hold">
                            <p:stCondLst>
                              <p:cond delay="78000"/>
                            </p:stCondLst>
                            <p:childTnLst>
                              <p:par>
                                <p:cTn id="117" presetID="2" presetClass="exit" presetSubtype="2" fill="hold" nodeType="afterEffect">
                                  <p:stCondLst>
                                    <p:cond delay="0"/>
                                  </p:stCondLst>
                                  <p:childTnLst>
                                    <p:anim calcmode="lin" valueType="num">
                                      <p:cBhvr additive="base">
                                        <p:cTn id="118" dur="3000"/>
                                        <p:tgtEl>
                                          <p:spTgt spid="1034"/>
                                        </p:tgtEl>
                                        <p:attrNameLst>
                                          <p:attrName>ppt_x</p:attrName>
                                        </p:attrNameLst>
                                      </p:cBhvr>
                                      <p:tavLst>
                                        <p:tav tm="0">
                                          <p:val>
                                            <p:strVal val="ppt_x"/>
                                          </p:val>
                                        </p:tav>
                                        <p:tav tm="100000">
                                          <p:val>
                                            <p:strVal val="1+ppt_w/2"/>
                                          </p:val>
                                        </p:tav>
                                      </p:tavLst>
                                    </p:anim>
                                    <p:anim calcmode="lin" valueType="num">
                                      <p:cBhvr additive="base">
                                        <p:cTn id="119" dur="3000"/>
                                        <p:tgtEl>
                                          <p:spTgt spid="1034"/>
                                        </p:tgtEl>
                                        <p:attrNameLst>
                                          <p:attrName>ppt_y</p:attrName>
                                        </p:attrNameLst>
                                      </p:cBhvr>
                                      <p:tavLst>
                                        <p:tav tm="0">
                                          <p:val>
                                            <p:strVal val="ppt_y"/>
                                          </p:val>
                                        </p:tav>
                                        <p:tav tm="100000">
                                          <p:val>
                                            <p:strVal val="ppt_y"/>
                                          </p:val>
                                        </p:tav>
                                      </p:tavLst>
                                    </p:anim>
                                    <p:set>
                                      <p:cBhvr>
                                        <p:cTn id="120" dur="1" fill="hold">
                                          <p:stCondLst>
                                            <p:cond delay="2999"/>
                                          </p:stCondLst>
                                        </p:cTn>
                                        <p:tgtEl>
                                          <p:spTgt spid="1034"/>
                                        </p:tgtEl>
                                        <p:attrNameLst>
                                          <p:attrName>style.visibility</p:attrName>
                                        </p:attrNameLst>
                                      </p:cBhvr>
                                      <p:to>
                                        <p:strVal val="hidden"/>
                                      </p:to>
                                    </p:set>
                                  </p:childTnLst>
                                </p:cTn>
                              </p:par>
                            </p:childTnLst>
                          </p:cTn>
                        </p:par>
                        <p:par>
                          <p:cTn id="121" fill="hold">
                            <p:stCondLst>
                              <p:cond delay="81000"/>
                            </p:stCondLst>
                            <p:childTnLst>
                              <p:par>
                                <p:cTn id="122" presetID="2" presetClass="entr" presetSubtype="8" fill="hold" nodeType="afterEffect">
                                  <p:stCondLst>
                                    <p:cond delay="0"/>
                                  </p:stCondLst>
                                  <p:childTnLst>
                                    <p:set>
                                      <p:cBhvr>
                                        <p:cTn id="123" dur="1" fill="hold">
                                          <p:stCondLst>
                                            <p:cond delay="0"/>
                                          </p:stCondLst>
                                        </p:cTn>
                                        <p:tgtEl>
                                          <p:spTgt spid="1035"/>
                                        </p:tgtEl>
                                        <p:attrNameLst>
                                          <p:attrName>style.visibility</p:attrName>
                                        </p:attrNameLst>
                                      </p:cBhvr>
                                      <p:to>
                                        <p:strVal val="visible"/>
                                      </p:to>
                                    </p:set>
                                    <p:anim calcmode="lin" valueType="num">
                                      <p:cBhvr additive="base">
                                        <p:cTn id="124" dur="3000" fill="hold"/>
                                        <p:tgtEl>
                                          <p:spTgt spid="1035"/>
                                        </p:tgtEl>
                                        <p:attrNameLst>
                                          <p:attrName>ppt_x</p:attrName>
                                        </p:attrNameLst>
                                      </p:cBhvr>
                                      <p:tavLst>
                                        <p:tav tm="0">
                                          <p:val>
                                            <p:strVal val="0-#ppt_w/2"/>
                                          </p:val>
                                        </p:tav>
                                        <p:tav tm="100000">
                                          <p:val>
                                            <p:strVal val="#ppt_x"/>
                                          </p:val>
                                        </p:tav>
                                      </p:tavLst>
                                    </p:anim>
                                    <p:anim calcmode="lin" valueType="num">
                                      <p:cBhvr additive="base">
                                        <p:cTn id="125" dur="3000" fill="hold"/>
                                        <p:tgtEl>
                                          <p:spTgt spid="1035"/>
                                        </p:tgtEl>
                                        <p:attrNameLst>
                                          <p:attrName>ppt_y</p:attrName>
                                        </p:attrNameLst>
                                      </p:cBhvr>
                                      <p:tavLst>
                                        <p:tav tm="0">
                                          <p:val>
                                            <p:strVal val="#ppt_y"/>
                                          </p:val>
                                        </p:tav>
                                        <p:tav tm="100000">
                                          <p:val>
                                            <p:strVal val="#ppt_y"/>
                                          </p:val>
                                        </p:tav>
                                      </p:tavLst>
                                    </p:anim>
                                  </p:childTnLst>
                                </p:cTn>
                              </p:par>
                            </p:childTnLst>
                          </p:cTn>
                        </p:par>
                        <p:par>
                          <p:cTn id="126" fill="hold">
                            <p:stCondLst>
                              <p:cond delay="84000"/>
                            </p:stCondLst>
                            <p:childTnLst>
                              <p:par>
                                <p:cTn id="127" presetID="6" presetClass="emph" presetSubtype="0" fill="hold" nodeType="afterEffect">
                                  <p:stCondLst>
                                    <p:cond delay="0"/>
                                  </p:stCondLst>
                                  <p:childTnLst>
                                    <p:animScale>
                                      <p:cBhvr>
                                        <p:cTn id="128" dur="3000" fill="hold"/>
                                        <p:tgtEl>
                                          <p:spTgt spid="1035"/>
                                        </p:tgtEl>
                                      </p:cBhvr>
                                      <p:by x="100000" y="100000"/>
                                    </p:animScale>
                                  </p:childTnLst>
                                </p:cTn>
                              </p:par>
                            </p:childTnLst>
                          </p:cTn>
                        </p:par>
                        <p:par>
                          <p:cTn id="129" fill="hold">
                            <p:stCondLst>
                              <p:cond delay="87000"/>
                            </p:stCondLst>
                            <p:childTnLst>
                              <p:par>
                                <p:cTn id="130" presetID="2" presetClass="exit" presetSubtype="2" fill="hold" nodeType="afterEffect">
                                  <p:stCondLst>
                                    <p:cond delay="0"/>
                                  </p:stCondLst>
                                  <p:childTnLst>
                                    <p:anim calcmode="lin" valueType="num">
                                      <p:cBhvr additive="base">
                                        <p:cTn id="131" dur="3000"/>
                                        <p:tgtEl>
                                          <p:spTgt spid="1035"/>
                                        </p:tgtEl>
                                        <p:attrNameLst>
                                          <p:attrName>ppt_x</p:attrName>
                                        </p:attrNameLst>
                                      </p:cBhvr>
                                      <p:tavLst>
                                        <p:tav tm="0">
                                          <p:val>
                                            <p:strVal val="ppt_x"/>
                                          </p:val>
                                        </p:tav>
                                        <p:tav tm="100000">
                                          <p:val>
                                            <p:strVal val="1+ppt_w/2"/>
                                          </p:val>
                                        </p:tav>
                                      </p:tavLst>
                                    </p:anim>
                                    <p:anim calcmode="lin" valueType="num">
                                      <p:cBhvr additive="base">
                                        <p:cTn id="132" dur="3000"/>
                                        <p:tgtEl>
                                          <p:spTgt spid="1035"/>
                                        </p:tgtEl>
                                        <p:attrNameLst>
                                          <p:attrName>ppt_y</p:attrName>
                                        </p:attrNameLst>
                                      </p:cBhvr>
                                      <p:tavLst>
                                        <p:tav tm="0">
                                          <p:val>
                                            <p:strVal val="ppt_y"/>
                                          </p:val>
                                        </p:tav>
                                        <p:tav tm="100000">
                                          <p:val>
                                            <p:strVal val="ppt_y"/>
                                          </p:val>
                                        </p:tav>
                                      </p:tavLst>
                                    </p:anim>
                                    <p:set>
                                      <p:cBhvr>
                                        <p:cTn id="133" dur="1" fill="hold">
                                          <p:stCondLst>
                                            <p:cond delay="2999"/>
                                          </p:stCondLst>
                                        </p:cTn>
                                        <p:tgtEl>
                                          <p:spTgt spid="1035"/>
                                        </p:tgtEl>
                                        <p:attrNameLst>
                                          <p:attrName>style.visibility</p:attrName>
                                        </p:attrNameLst>
                                      </p:cBhvr>
                                      <p:to>
                                        <p:strVal val="hidden"/>
                                      </p:to>
                                    </p:set>
                                  </p:childTnLst>
                                </p:cTn>
                              </p:par>
                            </p:childTnLst>
                          </p:cTn>
                        </p:par>
                        <p:par>
                          <p:cTn id="134" fill="hold">
                            <p:stCondLst>
                              <p:cond delay="90000"/>
                            </p:stCondLst>
                            <p:childTnLst>
                              <p:par>
                                <p:cTn id="135" presetID="2" presetClass="entr" presetSubtype="8" fill="hold" nodeType="afterEffect">
                                  <p:stCondLst>
                                    <p:cond delay="0"/>
                                  </p:stCondLst>
                                  <p:childTnLst>
                                    <p:set>
                                      <p:cBhvr>
                                        <p:cTn id="136" dur="1" fill="hold">
                                          <p:stCondLst>
                                            <p:cond delay="0"/>
                                          </p:stCondLst>
                                        </p:cTn>
                                        <p:tgtEl>
                                          <p:spTgt spid="1036"/>
                                        </p:tgtEl>
                                        <p:attrNameLst>
                                          <p:attrName>style.visibility</p:attrName>
                                        </p:attrNameLst>
                                      </p:cBhvr>
                                      <p:to>
                                        <p:strVal val="visible"/>
                                      </p:to>
                                    </p:set>
                                    <p:anim calcmode="lin" valueType="num">
                                      <p:cBhvr additive="base">
                                        <p:cTn id="137" dur="3000" fill="hold"/>
                                        <p:tgtEl>
                                          <p:spTgt spid="1036"/>
                                        </p:tgtEl>
                                        <p:attrNameLst>
                                          <p:attrName>ppt_x</p:attrName>
                                        </p:attrNameLst>
                                      </p:cBhvr>
                                      <p:tavLst>
                                        <p:tav tm="0">
                                          <p:val>
                                            <p:strVal val="0-#ppt_w/2"/>
                                          </p:val>
                                        </p:tav>
                                        <p:tav tm="100000">
                                          <p:val>
                                            <p:strVal val="#ppt_x"/>
                                          </p:val>
                                        </p:tav>
                                      </p:tavLst>
                                    </p:anim>
                                    <p:anim calcmode="lin" valueType="num">
                                      <p:cBhvr additive="base">
                                        <p:cTn id="138" dur="3000" fill="hold"/>
                                        <p:tgtEl>
                                          <p:spTgt spid="1036"/>
                                        </p:tgtEl>
                                        <p:attrNameLst>
                                          <p:attrName>ppt_y</p:attrName>
                                        </p:attrNameLst>
                                      </p:cBhvr>
                                      <p:tavLst>
                                        <p:tav tm="0">
                                          <p:val>
                                            <p:strVal val="#ppt_y"/>
                                          </p:val>
                                        </p:tav>
                                        <p:tav tm="100000">
                                          <p:val>
                                            <p:strVal val="#ppt_y"/>
                                          </p:val>
                                        </p:tav>
                                      </p:tavLst>
                                    </p:anim>
                                  </p:childTnLst>
                                </p:cTn>
                              </p:par>
                            </p:childTnLst>
                          </p:cTn>
                        </p:par>
                        <p:par>
                          <p:cTn id="139" fill="hold">
                            <p:stCondLst>
                              <p:cond delay="93000"/>
                            </p:stCondLst>
                            <p:childTnLst>
                              <p:par>
                                <p:cTn id="140" presetID="6" presetClass="emph" presetSubtype="0" fill="hold" nodeType="afterEffect">
                                  <p:stCondLst>
                                    <p:cond delay="0"/>
                                  </p:stCondLst>
                                  <p:childTnLst>
                                    <p:animScale>
                                      <p:cBhvr>
                                        <p:cTn id="141" dur="3000" fill="hold"/>
                                        <p:tgtEl>
                                          <p:spTgt spid="1036"/>
                                        </p:tgtEl>
                                      </p:cBhvr>
                                      <p:by x="100000" y="100000"/>
                                    </p:animScale>
                                  </p:childTnLst>
                                </p:cTn>
                              </p:par>
                            </p:childTnLst>
                          </p:cTn>
                        </p:par>
                        <p:par>
                          <p:cTn id="142" fill="hold">
                            <p:stCondLst>
                              <p:cond delay="96000"/>
                            </p:stCondLst>
                            <p:childTnLst>
                              <p:par>
                                <p:cTn id="143" presetID="2" presetClass="exit" presetSubtype="2" fill="hold" nodeType="afterEffect">
                                  <p:stCondLst>
                                    <p:cond delay="0"/>
                                  </p:stCondLst>
                                  <p:childTnLst>
                                    <p:anim calcmode="lin" valueType="num">
                                      <p:cBhvr additive="base">
                                        <p:cTn id="144" dur="3000"/>
                                        <p:tgtEl>
                                          <p:spTgt spid="1036"/>
                                        </p:tgtEl>
                                        <p:attrNameLst>
                                          <p:attrName>ppt_x</p:attrName>
                                        </p:attrNameLst>
                                      </p:cBhvr>
                                      <p:tavLst>
                                        <p:tav tm="0">
                                          <p:val>
                                            <p:strVal val="ppt_x"/>
                                          </p:val>
                                        </p:tav>
                                        <p:tav tm="100000">
                                          <p:val>
                                            <p:strVal val="1+ppt_w/2"/>
                                          </p:val>
                                        </p:tav>
                                      </p:tavLst>
                                    </p:anim>
                                    <p:anim calcmode="lin" valueType="num">
                                      <p:cBhvr additive="base">
                                        <p:cTn id="145" dur="3000"/>
                                        <p:tgtEl>
                                          <p:spTgt spid="1036"/>
                                        </p:tgtEl>
                                        <p:attrNameLst>
                                          <p:attrName>ppt_y</p:attrName>
                                        </p:attrNameLst>
                                      </p:cBhvr>
                                      <p:tavLst>
                                        <p:tav tm="0">
                                          <p:val>
                                            <p:strVal val="ppt_y"/>
                                          </p:val>
                                        </p:tav>
                                        <p:tav tm="100000">
                                          <p:val>
                                            <p:strVal val="ppt_y"/>
                                          </p:val>
                                        </p:tav>
                                      </p:tavLst>
                                    </p:anim>
                                    <p:set>
                                      <p:cBhvr>
                                        <p:cTn id="146" dur="1" fill="hold">
                                          <p:stCondLst>
                                            <p:cond delay="2999"/>
                                          </p:stCondLst>
                                        </p:cTn>
                                        <p:tgtEl>
                                          <p:spTgt spid="103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a:xfrm>
            <a:off x="4844268" y="292181"/>
            <a:ext cx="3528393" cy="861436"/>
          </a:xfrm>
        </p:spPr>
        <p:txBody>
          <a:bodyPr>
            <a:normAutofit/>
          </a:bodyPr>
          <a:lstStyle/>
          <a:p>
            <a:r>
              <a:rPr lang="ar-SY" sz="4000" dirty="0" smtClean="0"/>
              <a:t>الأبوة والأمومة</a:t>
            </a:r>
            <a:endParaRPr lang="ar-SY" sz="4000" dirty="0"/>
          </a:p>
        </p:txBody>
      </p:sp>
      <p:sp>
        <p:nvSpPr>
          <p:cNvPr id="3" name="Content Placeholder 2"/>
          <p:cNvSpPr>
            <a:spLocks noGrp="1"/>
          </p:cNvSpPr>
          <p:nvPr>
            <p:ph idx="1"/>
          </p:nvPr>
        </p:nvSpPr>
        <p:spPr>
          <a:noFill/>
          <a:effectLst>
            <a:softEdge rad="31750"/>
          </a:effectLst>
        </p:spPr>
        <p:txBody>
          <a:bodyPr vert="horz" lIns="91440" tIns="45720" rIns="91440" bIns="45720" rtlCol="0">
            <a:normAutofit/>
            <a:scene3d>
              <a:camera prst="orthographicFront"/>
              <a:lightRig rig="flat" dir="tl">
                <a:rot lat="0" lon="0" rev="6600000"/>
              </a:lightRig>
            </a:scene3d>
            <a:sp3d extrusionH="25400" contourW="8890">
              <a:contourClr>
                <a:schemeClr val="accent2">
                  <a:shade val="75000"/>
                </a:schemeClr>
              </a:contourClr>
            </a:sp3d>
          </a:bodyPr>
          <a:lstStyle/>
          <a:p>
            <a:pPr algn="r"/>
            <a:r>
              <a:rPr lang="ar-SA" dirty="0" smtClean="0"/>
              <a:t>لأجل ذلك: </a:t>
            </a:r>
          </a:p>
          <a:p>
            <a:pPr algn="ctr"/>
            <a:r>
              <a:rPr lang="ar-SA" dirty="0" smtClean="0"/>
              <a:t>حَرَّم </a:t>
            </a:r>
            <a:r>
              <a:rPr lang="ar-SA" dirty="0"/>
              <a:t>الشرع تحديد النَّسل</a:t>
            </a:r>
            <a:endParaRPr lang="ar-SY" dirty="0"/>
          </a:p>
          <a:p>
            <a:pPr algn="ctr"/>
            <a:r>
              <a:rPr lang="ar-SA" dirty="0"/>
              <a:t>وأحل تنظيم </a:t>
            </a:r>
            <a:r>
              <a:rPr lang="ar-SA" dirty="0" smtClean="0"/>
              <a:t>النسل</a:t>
            </a:r>
            <a:endParaRPr lang="ar-SY" dirty="0"/>
          </a:p>
        </p:txBody>
      </p:sp>
    </p:spTree>
    <p:extLst>
      <p:ext uri="{BB962C8B-B14F-4D97-AF65-F5344CB8AC3E}">
        <p14:creationId xmlns:p14="http://schemas.microsoft.com/office/powerpoint/2010/main" xmlns="" val="3645670807"/>
      </p:ext>
    </p:extLst>
  </p:cSld>
  <p:clrMapOvr>
    <a:masterClrMapping/>
  </p:clrMapOvr>
  <p:transition spd="slow">
    <p:wip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a:xfrm>
            <a:off x="4844268" y="292181"/>
            <a:ext cx="3528393" cy="861436"/>
          </a:xfrm>
        </p:spPr>
        <p:txBody>
          <a:bodyPr>
            <a:normAutofit/>
          </a:bodyPr>
          <a:lstStyle/>
          <a:p>
            <a:r>
              <a:rPr lang="ar-SY" sz="4000" dirty="0" smtClean="0"/>
              <a:t>الأبوة والأمومة</a:t>
            </a:r>
            <a:endParaRPr lang="ar-SY" sz="4000" dirty="0"/>
          </a:p>
        </p:txBody>
      </p:sp>
      <p:sp>
        <p:nvSpPr>
          <p:cNvPr id="3" name="Content Placeholder 2"/>
          <p:cNvSpPr>
            <a:spLocks noGrp="1"/>
          </p:cNvSpPr>
          <p:nvPr>
            <p:ph idx="1"/>
          </p:nvPr>
        </p:nvSpPr>
        <p:spPr>
          <a:xfrm>
            <a:off x="457200" y="2000241"/>
            <a:ext cx="8229600" cy="4125923"/>
          </a:xfrm>
          <a:noFill/>
          <a:effectLst>
            <a:softEdge rad="31750"/>
          </a:effectLst>
        </p:spPr>
        <p:txBody>
          <a:bodyPr vert="horz" lIns="91440" tIns="45720" rIns="91440" bIns="45720" rtlCol="0">
            <a:normAutofit/>
            <a:scene3d>
              <a:camera prst="orthographicFront"/>
              <a:lightRig rig="flat" dir="tl">
                <a:rot lat="0" lon="0" rev="6600000"/>
              </a:lightRig>
            </a:scene3d>
            <a:sp3d extrusionH="25400" contourW="8890">
              <a:contourClr>
                <a:schemeClr val="accent2">
                  <a:shade val="75000"/>
                </a:schemeClr>
              </a:contourClr>
            </a:sp3d>
          </a:bodyPr>
          <a:lstStyle/>
          <a:p>
            <a:r>
              <a:rPr lang="ar-SA" dirty="0"/>
              <a:t>عن جابر بن عبد الله </a:t>
            </a:r>
            <a:r>
              <a:rPr lang="en-US" dirty="0">
                <a:sym typeface="AGA Arabesque"/>
              </a:rPr>
              <a:t></a:t>
            </a:r>
            <a:r>
              <a:rPr lang="ar-SA" dirty="0"/>
              <a:t> قال: </a:t>
            </a:r>
            <a:endParaRPr lang="ar-SA" dirty="0" smtClean="0"/>
          </a:p>
          <a:p>
            <a:r>
              <a:rPr lang="ar-SA" dirty="0" smtClean="0"/>
              <a:t>«</a:t>
            </a:r>
            <a:r>
              <a:rPr lang="ar-SA" dirty="0"/>
              <a:t>كُنَّا نعزلُ  على عهد النبي </a:t>
            </a:r>
            <a:r>
              <a:rPr lang="en-US" dirty="0">
                <a:sym typeface="AGA Arabesque"/>
              </a:rPr>
              <a:t></a:t>
            </a:r>
            <a:r>
              <a:rPr lang="ar-SA" dirty="0"/>
              <a:t> والقرآن ينزل</a:t>
            </a:r>
            <a:r>
              <a:rPr lang="ar-SA" dirty="0" smtClean="0"/>
              <a:t>».</a:t>
            </a:r>
            <a:endParaRPr lang="ar-SY" dirty="0"/>
          </a:p>
        </p:txBody>
      </p:sp>
    </p:spTree>
    <p:extLst>
      <p:ext uri="{BB962C8B-B14F-4D97-AF65-F5344CB8AC3E}">
        <p14:creationId xmlns:p14="http://schemas.microsoft.com/office/powerpoint/2010/main" xmlns="" val="3645670807"/>
      </p:ext>
    </p:extLst>
  </p:cSld>
  <p:clrMapOvr>
    <a:masterClrMapping/>
  </p:clrMapOvr>
  <p:transition spd="slow">
    <p:wip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a:xfrm>
            <a:off x="4844268" y="292181"/>
            <a:ext cx="3528393" cy="861436"/>
          </a:xfrm>
        </p:spPr>
        <p:txBody>
          <a:bodyPr>
            <a:normAutofit/>
          </a:bodyPr>
          <a:lstStyle/>
          <a:p>
            <a:r>
              <a:rPr lang="ar-SY" sz="4000" dirty="0" smtClean="0"/>
              <a:t>الأبوة والأمومة</a:t>
            </a:r>
            <a:endParaRPr lang="ar-SY" sz="4000" dirty="0"/>
          </a:p>
        </p:txBody>
      </p:sp>
      <p:sp>
        <p:nvSpPr>
          <p:cNvPr id="3" name="Content Placeholder 2"/>
          <p:cNvSpPr>
            <a:spLocks noGrp="1"/>
          </p:cNvSpPr>
          <p:nvPr>
            <p:ph idx="1"/>
          </p:nvPr>
        </p:nvSpPr>
        <p:spPr>
          <a:xfrm>
            <a:off x="457200" y="2071678"/>
            <a:ext cx="8229600" cy="3500462"/>
          </a:xfrm>
          <a:noFill/>
          <a:effectLst>
            <a:softEdge rad="31750"/>
          </a:effectLst>
        </p:spPr>
        <p:txBody>
          <a:bodyPr vert="horz" lIns="91440" tIns="45720" rIns="91440" bIns="45720" rtlCol="0">
            <a:normAutofit fontScale="92500"/>
            <a:scene3d>
              <a:camera prst="orthographicFront"/>
              <a:lightRig rig="flat" dir="tl">
                <a:rot lat="0" lon="0" rev="6600000"/>
              </a:lightRig>
            </a:scene3d>
            <a:sp3d extrusionH="25400" contourW="8890">
              <a:contourClr>
                <a:schemeClr val="accent2">
                  <a:shade val="75000"/>
                </a:schemeClr>
              </a:contourClr>
            </a:sp3d>
          </a:bodyPr>
          <a:lstStyle/>
          <a:p>
            <a:r>
              <a:rPr lang="ar-SA" dirty="0" smtClean="0"/>
              <a:t>كما تحرم طُرُق </a:t>
            </a:r>
            <a:r>
              <a:rPr lang="ar-SA" dirty="0"/>
              <a:t>منع الحمل التي تسبب العقم كاستئصال الرَّحِم، أو استئصال المِبيَضَين، أو البوقين، ما لم يكن السبب طبّياً مُلجئاً.</a:t>
            </a:r>
            <a:endParaRPr lang="ar-SY" dirty="0"/>
          </a:p>
        </p:txBody>
      </p:sp>
    </p:spTree>
    <p:extLst>
      <p:ext uri="{BB962C8B-B14F-4D97-AF65-F5344CB8AC3E}">
        <p14:creationId xmlns:p14="http://schemas.microsoft.com/office/powerpoint/2010/main" xmlns="" val="3645670807"/>
      </p:ext>
    </p:extLst>
  </p:cSld>
  <p:clrMapOvr>
    <a:masterClrMapping/>
  </p:clrMapOvr>
  <p:transition spd="slow">
    <p:wip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71662" y="1924142"/>
            <a:ext cx="7200800" cy="4219502"/>
          </a:xfrm>
        </p:spPr>
        <p:txBody>
          <a:bodyPr>
            <a:normAutofit/>
          </a:bodyPr>
          <a:lstStyle/>
          <a:p>
            <a:r>
              <a:rPr lang="ar-SY" dirty="0" smtClean="0"/>
              <a:t>الدافع </a:t>
            </a:r>
            <a:br>
              <a:rPr lang="ar-SY" dirty="0" smtClean="0"/>
            </a:br>
            <a:r>
              <a:rPr lang="ar-SY" dirty="0" smtClean="0"/>
              <a:t>الجنسي</a:t>
            </a:r>
            <a:endParaRPr lang="ar-SY" dirty="0"/>
          </a:p>
        </p:txBody>
      </p:sp>
      <p:sp>
        <p:nvSpPr>
          <p:cNvPr id="3" name="Content Placeholder 2"/>
          <p:cNvSpPr txBox="1">
            <a:spLocks/>
          </p:cNvSpPr>
          <p:nvPr/>
        </p:nvSpPr>
        <p:spPr>
          <a:xfrm>
            <a:off x="6643702" y="928670"/>
            <a:ext cx="1328719" cy="642942"/>
          </a:xfrm>
          <a:prstGeom prst="rect">
            <a:avLst/>
          </a:prstGeom>
          <a:noFill/>
          <a:effectLst>
            <a:softEdge rad="31750"/>
          </a:effectLst>
        </p:spPr>
        <p:txBody>
          <a:bodyPr vert="horz" lIns="91440" tIns="45720" rIns="91440" bIns="45720" rtlCol="0">
            <a:normAutofit/>
            <a:scene3d>
              <a:camera prst="orthographicFront"/>
              <a:lightRig rig="flat" dir="tl">
                <a:rot lat="0" lon="0" rev="6600000"/>
              </a:lightRig>
            </a:scene3d>
            <a:sp3d extrusionH="25400" contourW="8890">
              <a:contourClr>
                <a:schemeClr val="accent2">
                  <a:shade val="75000"/>
                </a:schemeClr>
              </a:contourClr>
            </a:sp3d>
          </a:bodyPr>
          <a:lstStyle/>
          <a:p>
            <a:pPr marL="0" marR="0" lvl="0" indent="0" algn="ctr" defTabSz="914400" rtl="1" eaLnBrk="1" fontAlgn="auto" latinLnBrk="0" hangingPunct="1">
              <a:lnSpc>
                <a:spcPct val="100000"/>
              </a:lnSpc>
              <a:spcBef>
                <a:spcPct val="20000"/>
              </a:spcBef>
              <a:spcAft>
                <a:spcPts val="0"/>
              </a:spcAft>
              <a:buClrTx/>
              <a:buSzTx/>
              <a:buFont typeface="Arial" pitchFamily="34" charset="0"/>
              <a:buNone/>
              <a:tabLst/>
              <a:defRPr/>
            </a:pPr>
            <a:r>
              <a:rPr kumimoji="0" lang="ar-SY" sz="3600" i="0" u="none" strike="noStrike" kern="1200" cap="none" spc="0" normalizeH="0" baseline="0" noProof="0" dirty="0" smtClean="0">
                <a:ln>
                  <a:noFill/>
                </a:ln>
                <a:solidFill>
                  <a:schemeClr val="accent5">
                    <a:lumMod val="75000"/>
                  </a:schemeClr>
                </a:solidFill>
                <a:effectLst/>
                <a:uLnTx/>
                <a:uFillTx/>
                <a:latin typeface="Arabic Typesetting" pitchFamily="66" charset="-78"/>
                <a:cs typeface="PT Bold Heading" pitchFamily="2" charset="-78"/>
              </a:rPr>
              <a:t>رابعاً:</a:t>
            </a:r>
          </a:p>
        </p:txBody>
      </p:sp>
    </p:spTree>
    <p:extLst>
      <p:ext uri="{BB962C8B-B14F-4D97-AF65-F5344CB8AC3E}">
        <p14:creationId xmlns:p14="http://schemas.microsoft.com/office/powerpoint/2010/main" xmlns="" val="1176577105"/>
      </p:ext>
    </p:extLst>
  </p:cSld>
  <p:clrMapOvr>
    <a:masterClrMapping/>
  </p:clrMapOvr>
  <p:transition spd="slow">
    <p:push dir="u"/>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88282" y="247542"/>
            <a:ext cx="3168353" cy="861436"/>
          </a:xfrm>
        </p:spPr>
        <p:txBody>
          <a:bodyPr>
            <a:noAutofit/>
          </a:bodyPr>
          <a:lstStyle/>
          <a:p>
            <a:r>
              <a:rPr lang="ar-SY" sz="4000" dirty="0" smtClean="0"/>
              <a:t>الدافع الجنسي</a:t>
            </a:r>
            <a:endParaRPr lang="ar-SY" sz="4000" dirty="0"/>
          </a:p>
        </p:txBody>
      </p:sp>
      <p:sp>
        <p:nvSpPr>
          <p:cNvPr id="3" name="Content Placeholder 2"/>
          <p:cNvSpPr>
            <a:spLocks noGrp="1"/>
          </p:cNvSpPr>
          <p:nvPr>
            <p:ph idx="1"/>
          </p:nvPr>
        </p:nvSpPr>
        <p:spPr>
          <a:xfrm>
            <a:off x="457200" y="1785927"/>
            <a:ext cx="8229600" cy="4572032"/>
          </a:xfrm>
          <a:noFill/>
          <a:effectLst>
            <a:softEdge rad="31750"/>
          </a:effectLst>
        </p:spPr>
        <p:txBody>
          <a:bodyPr vert="horz" lIns="91440" tIns="45720" rIns="91440" bIns="45720" rtlCol="0">
            <a:normAutofit fontScale="92500" lnSpcReduction="10000"/>
            <a:scene3d>
              <a:camera prst="orthographicFront"/>
              <a:lightRig rig="flat" dir="tl">
                <a:rot lat="0" lon="0" rev="6600000"/>
              </a:lightRig>
            </a:scene3d>
            <a:sp3d extrusionH="25400" contourW="8890">
              <a:contourClr>
                <a:schemeClr val="accent2">
                  <a:shade val="75000"/>
                </a:schemeClr>
              </a:contourClr>
            </a:sp3d>
          </a:bodyPr>
          <a:lstStyle/>
          <a:p>
            <a:pPr lvl="0">
              <a:lnSpc>
                <a:spcPct val="100000"/>
              </a:lnSpc>
              <a:defRPr/>
            </a:pPr>
            <a:r>
              <a:rPr lang="ar-SA" dirty="0"/>
              <a:t>وهو: ميل الرجل نحو المرأة وميلها نحوه</a:t>
            </a:r>
            <a:r>
              <a:rPr lang="ar-SA" dirty="0" smtClean="0"/>
              <a:t>.</a:t>
            </a:r>
          </a:p>
          <a:p>
            <a:pPr>
              <a:lnSpc>
                <a:spcPct val="100000"/>
              </a:lnSpc>
              <a:defRPr/>
            </a:pPr>
            <a:r>
              <a:rPr lang="ar-SA" dirty="0"/>
              <a:t>وقد أجرى الإسلام هذا الأمر في </a:t>
            </a:r>
            <a:r>
              <a:rPr lang="ar-SA" dirty="0" err="1"/>
              <a:t>أقنية</a:t>
            </a:r>
            <a:r>
              <a:rPr lang="ar-SA" dirty="0"/>
              <a:t> شرعيَّة، وسلكه مسالك نظيفة، وهي مسالك الزواج؛ ليجد كلٌّ من الزوجين كفايته فيه، فإن تخلَّف أحد الزوجين عن أداء حقِّ الآخر في هذا الأمر فقد خالف أمر الله تعالى</a:t>
            </a:r>
            <a:r>
              <a:rPr lang="ar-SA" dirty="0" smtClean="0"/>
              <a:t>.</a:t>
            </a:r>
            <a:endParaRPr lang="en-US" dirty="0"/>
          </a:p>
        </p:txBody>
      </p:sp>
    </p:spTree>
    <p:extLst>
      <p:ext uri="{BB962C8B-B14F-4D97-AF65-F5344CB8AC3E}">
        <p14:creationId xmlns:p14="http://schemas.microsoft.com/office/powerpoint/2010/main" xmlns="" val="278866280"/>
      </p:ext>
    </p:extLst>
  </p:cSld>
  <p:clrMapOvr>
    <a:masterClrMapping/>
  </p:clrMapOvr>
  <p:transition spd="slow">
    <p:wip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88282" y="247542"/>
            <a:ext cx="3168353" cy="861436"/>
          </a:xfrm>
        </p:spPr>
        <p:txBody>
          <a:bodyPr>
            <a:noAutofit/>
          </a:bodyPr>
          <a:lstStyle/>
          <a:p>
            <a:r>
              <a:rPr lang="ar-SY" sz="4000" dirty="0" smtClean="0"/>
              <a:t>الدافع الجنسي</a:t>
            </a:r>
            <a:endParaRPr lang="ar-SY" sz="4000" dirty="0"/>
          </a:p>
        </p:txBody>
      </p:sp>
      <p:sp>
        <p:nvSpPr>
          <p:cNvPr id="3" name="Content Placeholder 2"/>
          <p:cNvSpPr>
            <a:spLocks noGrp="1"/>
          </p:cNvSpPr>
          <p:nvPr>
            <p:ph idx="1"/>
          </p:nvPr>
        </p:nvSpPr>
        <p:spPr>
          <a:xfrm>
            <a:off x="457200" y="1785927"/>
            <a:ext cx="8229600" cy="4572032"/>
          </a:xfrm>
          <a:noFill/>
          <a:effectLst>
            <a:softEdge rad="31750"/>
          </a:effectLst>
        </p:spPr>
        <p:txBody>
          <a:bodyPr vert="horz" lIns="91440" tIns="45720" rIns="91440" bIns="45720" rtlCol="0">
            <a:normAutofit lnSpcReduction="10000"/>
            <a:scene3d>
              <a:camera prst="orthographicFront"/>
              <a:lightRig rig="flat" dir="tl">
                <a:rot lat="0" lon="0" rev="6600000"/>
              </a:lightRig>
            </a:scene3d>
            <a:sp3d extrusionH="25400" contourW="8890">
              <a:contourClr>
                <a:schemeClr val="accent2">
                  <a:shade val="75000"/>
                </a:schemeClr>
              </a:contourClr>
            </a:sp3d>
          </a:bodyPr>
          <a:lstStyle/>
          <a:p>
            <a:r>
              <a:rPr lang="ar-SA" dirty="0"/>
              <a:t>قال رسول الله </a:t>
            </a:r>
            <a:r>
              <a:rPr lang="en-US" dirty="0">
                <a:sym typeface="AGA Arabesque"/>
              </a:rPr>
              <a:t></a:t>
            </a:r>
            <a:r>
              <a:rPr lang="en-US" dirty="0"/>
              <a:t> </a:t>
            </a:r>
            <a:r>
              <a:rPr lang="ar-SA" dirty="0"/>
              <a:t>: </a:t>
            </a:r>
            <a:endParaRPr lang="ar-SA" dirty="0" smtClean="0"/>
          </a:p>
          <a:p>
            <a:r>
              <a:rPr lang="ar-SA" dirty="0" smtClean="0"/>
              <a:t>«</a:t>
            </a:r>
            <a:r>
              <a:rPr lang="ar-SA" dirty="0"/>
              <a:t>إذا باتت المرأة هاجرةً فراشَ زوجها لعَنَتْها الملائكة حتى تُصبِح».</a:t>
            </a:r>
          </a:p>
          <a:p>
            <a:pPr algn="l"/>
            <a:r>
              <a:rPr lang="ar-SA" sz="4400" dirty="0"/>
              <a:t>[متفق عليه]</a:t>
            </a:r>
            <a:endParaRPr lang="en-US" sz="4400" dirty="0"/>
          </a:p>
        </p:txBody>
      </p:sp>
    </p:spTree>
    <p:extLst>
      <p:ext uri="{BB962C8B-B14F-4D97-AF65-F5344CB8AC3E}">
        <p14:creationId xmlns:p14="http://schemas.microsoft.com/office/powerpoint/2010/main" xmlns="" val="278866280"/>
      </p:ext>
    </p:extLst>
  </p:cSld>
  <p:clrMapOvr>
    <a:masterClrMapping/>
  </p:clrMapOvr>
  <p:transition spd="slow">
    <p:wip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88282" y="247542"/>
            <a:ext cx="3168353" cy="861436"/>
          </a:xfrm>
        </p:spPr>
        <p:txBody>
          <a:bodyPr>
            <a:noAutofit/>
          </a:bodyPr>
          <a:lstStyle/>
          <a:p>
            <a:r>
              <a:rPr lang="ar-SY" sz="4000" dirty="0" smtClean="0"/>
              <a:t>الدافع الجنسي</a:t>
            </a:r>
            <a:endParaRPr lang="ar-SY" sz="4000" dirty="0"/>
          </a:p>
        </p:txBody>
      </p:sp>
      <p:sp>
        <p:nvSpPr>
          <p:cNvPr id="3" name="Content Placeholder 2"/>
          <p:cNvSpPr>
            <a:spLocks noGrp="1"/>
          </p:cNvSpPr>
          <p:nvPr>
            <p:ph idx="1"/>
          </p:nvPr>
        </p:nvSpPr>
        <p:spPr>
          <a:xfrm>
            <a:off x="457200" y="1600201"/>
            <a:ext cx="8229600" cy="4900634"/>
          </a:xfrm>
          <a:noFill/>
          <a:effectLst>
            <a:softEdge rad="31750"/>
          </a:effectLst>
        </p:spPr>
        <p:txBody>
          <a:bodyPr vert="horz" lIns="91440" tIns="45720" rIns="91440" bIns="45720" rtlCol="0">
            <a:normAutofit fontScale="85000" lnSpcReduction="10000"/>
            <a:scene3d>
              <a:camera prst="orthographicFront"/>
              <a:lightRig rig="flat" dir="tl">
                <a:rot lat="0" lon="0" rev="6600000"/>
              </a:lightRig>
            </a:scene3d>
            <a:sp3d extrusionH="25400" contourW="8890">
              <a:contourClr>
                <a:schemeClr val="accent2">
                  <a:shade val="75000"/>
                </a:schemeClr>
              </a:contourClr>
            </a:sp3d>
          </a:bodyPr>
          <a:lstStyle/>
          <a:p>
            <a:r>
              <a:rPr lang="ar-SA" dirty="0"/>
              <a:t>قال رسول </a:t>
            </a:r>
            <a:r>
              <a:rPr lang="ar-SA" dirty="0" smtClean="0"/>
              <a:t>الله</a:t>
            </a:r>
            <a:r>
              <a:rPr lang="en-US" dirty="0" smtClean="0">
                <a:sym typeface="AGA Arabesque"/>
              </a:rPr>
              <a:t></a:t>
            </a:r>
            <a:r>
              <a:rPr lang="en-US" dirty="0" smtClean="0"/>
              <a:t> </a:t>
            </a:r>
            <a:r>
              <a:rPr lang="ar-SA" dirty="0" smtClean="0"/>
              <a:t>:</a:t>
            </a:r>
            <a:endParaRPr lang="ar-SY" dirty="0" smtClean="0"/>
          </a:p>
          <a:p>
            <a:r>
              <a:rPr lang="ar-SY" dirty="0" smtClean="0"/>
              <a:t>«</a:t>
            </a:r>
            <a:r>
              <a:rPr lang="ar-SY" dirty="0"/>
              <a:t>انصرفي -أيتها المرأة- وأَعْلِمِي مَن خَلْفَك من النساء أنَّ حُسْنَ تبعُّل إحداكنَّ لزوجها، وطَلَبَها مرضاته، واتِّباعَها موافَقَتَه تعدل ذلك كلَّه» </a:t>
            </a:r>
            <a:endParaRPr lang="en-US" dirty="0"/>
          </a:p>
          <a:p>
            <a:pPr algn="l"/>
            <a:r>
              <a:rPr lang="ar-SA" sz="4700" b="0" dirty="0"/>
              <a:t>[متفق عليه]</a:t>
            </a:r>
            <a:endParaRPr lang="en-US" sz="4700" b="0" dirty="0"/>
          </a:p>
          <a:p>
            <a:endParaRPr lang="ar-SY" dirty="0"/>
          </a:p>
        </p:txBody>
      </p:sp>
    </p:spTree>
    <p:extLst>
      <p:ext uri="{BB962C8B-B14F-4D97-AF65-F5344CB8AC3E}">
        <p14:creationId xmlns:p14="http://schemas.microsoft.com/office/powerpoint/2010/main" xmlns="" val="259362752"/>
      </p:ext>
    </p:extLst>
  </p:cSld>
  <p:clrMapOvr>
    <a:masterClrMapping/>
  </p:clrMapOvr>
  <p:transition spd="slow">
    <p:wip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88282" y="247542"/>
            <a:ext cx="3168353" cy="861436"/>
          </a:xfrm>
        </p:spPr>
        <p:txBody>
          <a:bodyPr>
            <a:noAutofit/>
          </a:bodyPr>
          <a:lstStyle/>
          <a:p>
            <a:r>
              <a:rPr lang="ar-SY" sz="4000" dirty="0" smtClean="0"/>
              <a:t>الدافع الجنسي</a:t>
            </a:r>
            <a:endParaRPr lang="ar-SY" sz="4000" dirty="0"/>
          </a:p>
        </p:txBody>
      </p:sp>
      <p:sp>
        <p:nvSpPr>
          <p:cNvPr id="3" name="Content Placeholder 2"/>
          <p:cNvSpPr>
            <a:spLocks noGrp="1"/>
          </p:cNvSpPr>
          <p:nvPr>
            <p:ph idx="1"/>
          </p:nvPr>
        </p:nvSpPr>
        <p:spPr>
          <a:xfrm>
            <a:off x="457200" y="1214422"/>
            <a:ext cx="8229600" cy="4900634"/>
          </a:xfrm>
          <a:noFill/>
          <a:effectLst>
            <a:softEdge rad="31750"/>
          </a:effectLst>
        </p:spPr>
        <p:txBody>
          <a:bodyPr vert="horz" lIns="91440" tIns="45720" rIns="91440" bIns="45720" rtlCol="0">
            <a:noAutofit/>
            <a:scene3d>
              <a:camera prst="orthographicFront"/>
              <a:lightRig rig="flat" dir="tl">
                <a:rot lat="0" lon="0" rev="6600000"/>
              </a:lightRig>
            </a:scene3d>
            <a:sp3d extrusionH="25400" contourW="8890">
              <a:contourClr>
                <a:schemeClr val="accent2">
                  <a:shade val="75000"/>
                </a:schemeClr>
              </a:contourClr>
            </a:sp3d>
          </a:bodyPr>
          <a:lstStyle/>
          <a:p>
            <a:r>
              <a:rPr lang="ar-SY" sz="4000" dirty="0"/>
              <a:t>عن عون بن أبي </a:t>
            </a:r>
            <a:r>
              <a:rPr lang="ar-SY" sz="4000" dirty="0" err="1"/>
              <a:t>جُحَيْفَة</a:t>
            </a:r>
            <a:r>
              <a:rPr lang="ar-SY" sz="4000" dirty="0"/>
              <a:t> عن أبيه قال: آخى النبي </a:t>
            </a:r>
            <a:r>
              <a:rPr lang="en-US" sz="4000" dirty="0">
                <a:sym typeface="AGA Arabesque"/>
              </a:rPr>
              <a:t></a:t>
            </a:r>
            <a:r>
              <a:rPr lang="ar-SY" sz="4000" dirty="0"/>
              <a:t> بين سلمان وأبي </a:t>
            </a:r>
            <a:r>
              <a:rPr lang="ar-SY" sz="4000" dirty="0" err="1"/>
              <a:t>الدرداء</a:t>
            </a:r>
            <a:r>
              <a:rPr lang="ar-SY" sz="4000" dirty="0"/>
              <a:t> -رضي الله عنهما-، فزار سلمان أبا </a:t>
            </a:r>
            <a:r>
              <a:rPr lang="ar-SY" sz="4000" dirty="0" err="1"/>
              <a:t>الدرداء</a:t>
            </a:r>
            <a:r>
              <a:rPr lang="ar-SY" sz="4000" dirty="0"/>
              <a:t>، فرأى أمَّ </a:t>
            </a:r>
            <a:r>
              <a:rPr lang="ar-SY" sz="4000" dirty="0" err="1"/>
              <a:t>الدرداء</a:t>
            </a:r>
            <a:r>
              <a:rPr lang="ar-SY" sz="4000" dirty="0"/>
              <a:t> </a:t>
            </a:r>
            <a:r>
              <a:rPr lang="ar-SY" sz="4000" dirty="0" err="1"/>
              <a:t>مُتَبَذِّلةً</a:t>
            </a:r>
            <a:r>
              <a:rPr lang="ar-SY" sz="4000" dirty="0"/>
              <a:t>، فقال لها: ما شأنك؟ قالت: أخوك أبو </a:t>
            </a:r>
            <a:r>
              <a:rPr lang="ar-SY" sz="4000" dirty="0" err="1"/>
              <a:t>الدرداء</a:t>
            </a:r>
            <a:r>
              <a:rPr lang="ar-SY" sz="4000" dirty="0"/>
              <a:t> ليس له حاجة في الدنيا، فجاء أبو </a:t>
            </a:r>
            <a:r>
              <a:rPr lang="ar-SY" sz="4000" dirty="0" err="1"/>
              <a:t>الدرداء</a:t>
            </a:r>
            <a:r>
              <a:rPr lang="ar-SY" sz="4000" dirty="0"/>
              <a:t>، فصنع له طعاماً فقال: كُلْ، قال: إني صائم قال سلمان: ما أنا بآكل حتى تأكل، قال: فأَكَلَ</a:t>
            </a:r>
            <a:r>
              <a:rPr lang="ar-SY" sz="4000" dirty="0" smtClean="0"/>
              <a:t>.</a:t>
            </a:r>
            <a:endParaRPr lang="en-US" sz="4000" dirty="0"/>
          </a:p>
        </p:txBody>
      </p:sp>
    </p:spTree>
    <p:extLst>
      <p:ext uri="{BB962C8B-B14F-4D97-AF65-F5344CB8AC3E}">
        <p14:creationId xmlns:p14="http://schemas.microsoft.com/office/powerpoint/2010/main" xmlns="" val="259362752"/>
      </p:ext>
    </p:extLst>
  </p:cSld>
  <p:clrMapOvr>
    <a:masterClrMapping/>
  </p:clrMapOvr>
  <p:transition spd="slow">
    <p:wip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88282" y="247542"/>
            <a:ext cx="3168353" cy="861436"/>
          </a:xfrm>
        </p:spPr>
        <p:txBody>
          <a:bodyPr>
            <a:noAutofit/>
          </a:bodyPr>
          <a:lstStyle/>
          <a:p>
            <a:r>
              <a:rPr lang="ar-SY" sz="4000" dirty="0" smtClean="0"/>
              <a:t>الدافع الجنسي</a:t>
            </a:r>
            <a:endParaRPr lang="ar-SY" sz="4000" dirty="0"/>
          </a:p>
        </p:txBody>
      </p:sp>
      <p:sp>
        <p:nvSpPr>
          <p:cNvPr id="3" name="Content Placeholder 2"/>
          <p:cNvSpPr>
            <a:spLocks noGrp="1"/>
          </p:cNvSpPr>
          <p:nvPr>
            <p:ph idx="1"/>
          </p:nvPr>
        </p:nvSpPr>
        <p:spPr>
          <a:xfrm>
            <a:off x="357159" y="1243011"/>
            <a:ext cx="8543956" cy="4900634"/>
          </a:xfrm>
          <a:noFill/>
          <a:effectLst>
            <a:softEdge rad="31750"/>
          </a:effectLst>
        </p:spPr>
        <p:txBody>
          <a:bodyPr vert="horz" lIns="91440" tIns="45720" rIns="91440" bIns="45720" rtlCol="0">
            <a:noAutofit/>
            <a:scene3d>
              <a:camera prst="orthographicFront"/>
              <a:lightRig rig="flat" dir="tl">
                <a:rot lat="0" lon="0" rev="6600000"/>
              </a:lightRig>
            </a:scene3d>
            <a:sp3d extrusionH="25400" contourW="8890">
              <a:contourClr>
                <a:schemeClr val="accent2">
                  <a:shade val="75000"/>
                </a:schemeClr>
              </a:contourClr>
            </a:sp3d>
          </a:bodyPr>
          <a:lstStyle/>
          <a:p>
            <a:r>
              <a:rPr lang="ar-SY" sz="3800" dirty="0" smtClean="0"/>
              <a:t>فلمّا </a:t>
            </a:r>
            <a:r>
              <a:rPr lang="ar-SY" sz="3800" dirty="0"/>
              <a:t>كان الليل ذهب أبو </a:t>
            </a:r>
            <a:r>
              <a:rPr lang="ar-SY" sz="3800" dirty="0" err="1"/>
              <a:t>الدرداء</a:t>
            </a:r>
            <a:r>
              <a:rPr lang="ar-SY" sz="3800" dirty="0"/>
              <a:t> يقوم، قال سلمان: نَمْ، فنام، ثم ذهب يقوم، فقال: نَمْ، فلما كان من آخر الليل قال سلمان: قم الآن، فصلَّيا، فقال له سلمان: إن لربِّك عليك حقاً، ولنفسك عليك حقاً، ولأهلك عليك حقاً، فأعطِ كلَّ ذي حقٍّ حقَّه. </a:t>
            </a:r>
            <a:endParaRPr lang="en-US" sz="3800" dirty="0"/>
          </a:p>
          <a:p>
            <a:r>
              <a:rPr lang="ar-SY" sz="3800" dirty="0"/>
              <a:t>فأتى أبو </a:t>
            </a:r>
            <a:r>
              <a:rPr lang="ar-SY" sz="3800" dirty="0" err="1"/>
              <a:t>الدرداء</a:t>
            </a:r>
            <a:r>
              <a:rPr lang="ar-SY" sz="3800" dirty="0"/>
              <a:t> النبيَّ </a:t>
            </a:r>
            <a:r>
              <a:rPr lang="en-US" sz="3800" dirty="0">
                <a:sym typeface="AGA Arabesque"/>
              </a:rPr>
              <a:t></a:t>
            </a:r>
            <a:r>
              <a:rPr lang="ar-SY" sz="3800" dirty="0"/>
              <a:t> فذَكَرَ ذلك له، فقال النبي </a:t>
            </a:r>
            <a:r>
              <a:rPr lang="en-US" sz="3800" dirty="0">
                <a:sym typeface="AGA Arabesque"/>
              </a:rPr>
              <a:t></a:t>
            </a:r>
            <a:r>
              <a:rPr lang="ar-SY" sz="3800" dirty="0"/>
              <a:t>: «صدق سلمان</a:t>
            </a:r>
            <a:r>
              <a:rPr lang="ar-SY" sz="3800" dirty="0" smtClean="0"/>
              <a:t>»</a:t>
            </a:r>
            <a:r>
              <a:rPr lang="ar-SA" sz="4000" dirty="0" smtClean="0"/>
              <a:t> </a:t>
            </a:r>
            <a:r>
              <a:rPr lang="ar-SA" sz="2800" b="0" dirty="0" smtClean="0"/>
              <a:t>[أخرجه البخاري]</a:t>
            </a:r>
            <a:r>
              <a:rPr lang="ar-SA" sz="4000" dirty="0" smtClean="0"/>
              <a:t>.</a:t>
            </a:r>
            <a:endParaRPr lang="en-US" sz="4000" dirty="0"/>
          </a:p>
        </p:txBody>
      </p:sp>
    </p:spTree>
    <p:extLst>
      <p:ext uri="{BB962C8B-B14F-4D97-AF65-F5344CB8AC3E}">
        <p14:creationId xmlns:p14="http://schemas.microsoft.com/office/powerpoint/2010/main" xmlns="" val="259362752"/>
      </p:ext>
    </p:extLst>
  </p:cSld>
  <p:clrMapOvr>
    <a:masterClrMapping/>
  </p:clrMapOvr>
  <p:transition spd="slow">
    <p:wip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88282" y="247542"/>
            <a:ext cx="3168353" cy="861436"/>
          </a:xfrm>
        </p:spPr>
        <p:txBody>
          <a:bodyPr>
            <a:noAutofit/>
          </a:bodyPr>
          <a:lstStyle/>
          <a:p>
            <a:r>
              <a:rPr lang="ar-SY" sz="4000" dirty="0" smtClean="0"/>
              <a:t>الدافع الجنسي</a:t>
            </a:r>
            <a:endParaRPr lang="ar-SY" sz="4000" dirty="0"/>
          </a:p>
        </p:txBody>
      </p:sp>
      <p:sp>
        <p:nvSpPr>
          <p:cNvPr id="3" name="Content Placeholder 2"/>
          <p:cNvSpPr>
            <a:spLocks noGrp="1"/>
          </p:cNvSpPr>
          <p:nvPr>
            <p:ph idx="1"/>
          </p:nvPr>
        </p:nvSpPr>
        <p:spPr>
          <a:noFill/>
          <a:effectLst>
            <a:softEdge rad="31750"/>
          </a:effectLst>
        </p:spPr>
        <p:txBody>
          <a:bodyPr vert="horz" lIns="91440" tIns="45720" rIns="91440" bIns="45720" rtlCol="0">
            <a:noAutofit/>
            <a:scene3d>
              <a:camera prst="orthographicFront"/>
              <a:lightRig rig="flat" dir="tl">
                <a:rot lat="0" lon="0" rev="6600000"/>
              </a:lightRig>
            </a:scene3d>
            <a:sp3d extrusionH="25400" contourW="8890">
              <a:contourClr>
                <a:schemeClr val="accent2">
                  <a:shade val="75000"/>
                </a:schemeClr>
              </a:contourClr>
            </a:sp3d>
          </a:bodyPr>
          <a:lstStyle/>
          <a:p>
            <a:r>
              <a:rPr lang="ar-SA" sz="4400" dirty="0"/>
              <a:t>ومع كل هذه الأهمية التي أولاها الشرع لهذا الميل الفطري، إلا أنه من الخطأ أن يُجعل هذا الدافع هو الدافع الوحيد </a:t>
            </a:r>
            <a:r>
              <a:rPr lang="ar-SA" sz="4400" dirty="0" smtClean="0"/>
              <a:t>للزواج؛ لأن </a:t>
            </a:r>
            <a:r>
              <a:rPr lang="ar-SA" sz="4400" dirty="0"/>
              <a:t>الدافع الجنسي ليس هو الحياة كلها، إنما هو جزء منها، والحياة الزوجية أجزاء كثيرة: منها الأخلاقية، ومنها السلوكية، ومنها </a:t>
            </a:r>
            <a:r>
              <a:rPr lang="ar-SA" sz="4400" dirty="0" smtClean="0"/>
              <a:t>العملية</a:t>
            </a:r>
            <a:endParaRPr lang="en-US" sz="4400" dirty="0"/>
          </a:p>
        </p:txBody>
      </p:sp>
    </p:spTree>
    <p:extLst>
      <p:ext uri="{BB962C8B-B14F-4D97-AF65-F5344CB8AC3E}">
        <p14:creationId xmlns:p14="http://schemas.microsoft.com/office/powerpoint/2010/main" xmlns="" val="2202924585"/>
      </p:ext>
    </p:extLst>
  </p:cSld>
  <p:clrMapOvr>
    <a:masterClrMapping/>
  </p:clrMapOvr>
  <p:transition spd="slow">
    <p:wip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2000240"/>
            <a:ext cx="7200800" cy="4156095"/>
          </a:xfrm>
        </p:spPr>
        <p:txBody>
          <a:bodyPr>
            <a:normAutofit/>
          </a:bodyPr>
          <a:lstStyle/>
          <a:p>
            <a:r>
              <a:rPr lang="ar-SY" dirty="0" smtClean="0"/>
              <a:t>الدافع </a:t>
            </a:r>
            <a:br>
              <a:rPr lang="ar-SY" dirty="0" smtClean="0"/>
            </a:br>
            <a:r>
              <a:rPr lang="ar-SY" dirty="0" smtClean="0"/>
              <a:t>النفسي</a:t>
            </a:r>
            <a:endParaRPr lang="ar-SY" dirty="0"/>
          </a:p>
        </p:txBody>
      </p:sp>
      <p:sp>
        <p:nvSpPr>
          <p:cNvPr id="3" name="Content Placeholder 2"/>
          <p:cNvSpPr txBox="1">
            <a:spLocks/>
          </p:cNvSpPr>
          <p:nvPr/>
        </p:nvSpPr>
        <p:spPr>
          <a:xfrm>
            <a:off x="6643702" y="928670"/>
            <a:ext cx="1328719" cy="642942"/>
          </a:xfrm>
          <a:prstGeom prst="rect">
            <a:avLst/>
          </a:prstGeom>
          <a:noFill/>
          <a:effectLst>
            <a:softEdge rad="31750"/>
          </a:effectLst>
        </p:spPr>
        <p:txBody>
          <a:bodyPr vert="horz" lIns="91440" tIns="45720" rIns="91440" bIns="45720" rtlCol="0">
            <a:normAutofit fontScale="92500"/>
            <a:scene3d>
              <a:camera prst="orthographicFront"/>
              <a:lightRig rig="flat" dir="tl">
                <a:rot lat="0" lon="0" rev="6600000"/>
              </a:lightRig>
            </a:scene3d>
            <a:sp3d extrusionH="25400" contourW="8890">
              <a:contourClr>
                <a:schemeClr val="accent2">
                  <a:shade val="75000"/>
                </a:schemeClr>
              </a:contourClr>
            </a:sp3d>
          </a:bodyPr>
          <a:lstStyle/>
          <a:p>
            <a:pPr marL="0" marR="0" lvl="0" indent="0" algn="ctr" defTabSz="914400" rtl="1" eaLnBrk="1" fontAlgn="auto" latinLnBrk="0" hangingPunct="1">
              <a:lnSpc>
                <a:spcPct val="100000"/>
              </a:lnSpc>
              <a:spcBef>
                <a:spcPct val="20000"/>
              </a:spcBef>
              <a:spcAft>
                <a:spcPts val="0"/>
              </a:spcAft>
              <a:buClrTx/>
              <a:buSzTx/>
              <a:buFont typeface="Arial" pitchFamily="34" charset="0"/>
              <a:buNone/>
              <a:tabLst/>
              <a:defRPr/>
            </a:pPr>
            <a:r>
              <a:rPr kumimoji="0" lang="ar-SY" sz="3600" i="0" u="none" strike="noStrike" kern="1200" cap="none" spc="0" normalizeH="0" baseline="0" noProof="0" dirty="0" smtClean="0">
                <a:ln>
                  <a:noFill/>
                </a:ln>
                <a:solidFill>
                  <a:schemeClr val="accent5">
                    <a:lumMod val="75000"/>
                  </a:schemeClr>
                </a:solidFill>
                <a:effectLst/>
                <a:uLnTx/>
                <a:uFillTx/>
                <a:latin typeface="Arabic Typesetting" pitchFamily="66" charset="-78"/>
                <a:cs typeface="PT Bold Heading" pitchFamily="2" charset="-78"/>
              </a:rPr>
              <a:t>خامساً:</a:t>
            </a:r>
          </a:p>
        </p:txBody>
      </p:sp>
    </p:spTree>
    <p:extLst>
      <p:ext uri="{BB962C8B-B14F-4D97-AF65-F5344CB8AC3E}">
        <p14:creationId xmlns:p14="http://schemas.microsoft.com/office/powerpoint/2010/main" xmlns="" val="1688322817"/>
      </p:ext>
    </p:extLst>
  </p:cSld>
  <p:clrMapOvr>
    <a:masterClrMapping/>
  </p:clrMapOvr>
  <p:transition spd="slow">
    <p:push dir="u"/>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a:xfrm>
            <a:off x="5148065" y="263309"/>
            <a:ext cx="2952328" cy="861436"/>
          </a:xfrm>
        </p:spPr>
        <p:txBody>
          <a:bodyPr>
            <a:noAutofit/>
          </a:bodyPr>
          <a:lstStyle/>
          <a:p>
            <a:r>
              <a:rPr lang="ar-SY" sz="4000" dirty="0" smtClean="0"/>
              <a:t>الدافع النفسي</a:t>
            </a:r>
            <a:endParaRPr lang="ar-SY" sz="4000" dirty="0"/>
          </a:p>
        </p:txBody>
      </p:sp>
      <p:sp>
        <p:nvSpPr>
          <p:cNvPr id="3" name="Content Placeholder 2"/>
          <p:cNvSpPr>
            <a:spLocks noGrp="1"/>
          </p:cNvSpPr>
          <p:nvPr>
            <p:ph idx="1"/>
          </p:nvPr>
        </p:nvSpPr>
        <p:spPr>
          <a:xfrm>
            <a:off x="1142976" y="2814647"/>
            <a:ext cx="7286677" cy="2257427"/>
          </a:xfrm>
          <a:noFill/>
          <a:effectLst>
            <a:softEdge rad="31750"/>
          </a:effectLst>
        </p:spPr>
        <p:txBody>
          <a:bodyPr vert="horz" lIns="91440" tIns="45720" rIns="91440" bIns="45720" rtlCol="0">
            <a:normAutofit/>
            <a:scene3d>
              <a:camera prst="orthographicFront"/>
              <a:lightRig rig="flat" dir="tl">
                <a:rot lat="0" lon="0" rev="6600000"/>
              </a:lightRig>
            </a:scene3d>
            <a:sp3d extrusionH="25400" contourW="8890">
              <a:contourClr>
                <a:schemeClr val="accent2">
                  <a:shade val="75000"/>
                </a:schemeClr>
              </a:contourClr>
            </a:sp3d>
          </a:bodyPr>
          <a:lstStyle/>
          <a:p>
            <a:pPr lvl="1" algn="ctr"/>
            <a:r>
              <a:rPr lang="ar-SY" sz="8600" dirty="0" smtClean="0"/>
              <a:t>الحاجة إلى الحب</a:t>
            </a:r>
          </a:p>
        </p:txBody>
      </p:sp>
      <p:sp>
        <p:nvSpPr>
          <p:cNvPr id="4" name="Content Placeholder 2"/>
          <p:cNvSpPr txBox="1">
            <a:spLocks/>
          </p:cNvSpPr>
          <p:nvPr/>
        </p:nvSpPr>
        <p:spPr>
          <a:xfrm>
            <a:off x="7572397" y="1142985"/>
            <a:ext cx="1114404" cy="971543"/>
          </a:xfrm>
          <a:prstGeom prst="rect">
            <a:avLst/>
          </a:prstGeom>
          <a:noFill/>
          <a:effectLst>
            <a:softEdge rad="31750"/>
          </a:effectLst>
        </p:spPr>
        <p:txBody>
          <a:bodyPr vert="horz" lIns="91440" tIns="45720" rIns="91440" bIns="45720" rtlCol="0">
            <a:normAutofit fontScale="92500" lnSpcReduction="20000"/>
            <a:scene3d>
              <a:camera prst="orthographicFront"/>
              <a:lightRig rig="flat" dir="tl">
                <a:rot lat="0" lon="0" rev="6600000"/>
              </a:lightRig>
            </a:scene3d>
            <a:sp3d extrusionH="25400" contourW="8890">
              <a:contourClr>
                <a:schemeClr val="accent2">
                  <a:shade val="75000"/>
                </a:schemeClr>
              </a:contourClr>
            </a:sp3d>
          </a:bodyPr>
          <a:lstStyle/>
          <a:p>
            <a:pPr marL="0" marR="0" lvl="0" indent="0" algn="justLow" defTabSz="914400" rtl="1" eaLnBrk="1" fontAlgn="auto" latinLnBrk="0" hangingPunct="1">
              <a:lnSpc>
                <a:spcPct val="134000"/>
              </a:lnSpc>
              <a:spcBef>
                <a:spcPct val="20000"/>
              </a:spcBef>
              <a:spcAft>
                <a:spcPts val="0"/>
              </a:spcAft>
              <a:buClrTx/>
              <a:buSzTx/>
              <a:buFont typeface="Arial" pitchFamily="34" charset="0"/>
              <a:buNone/>
              <a:tabLst/>
              <a:defRPr/>
            </a:pPr>
            <a:r>
              <a:rPr kumimoji="0" lang="ar-SY" sz="5400" b="1" i="0" u="none" strike="noStrike" kern="1200" cap="none" spc="0" normalizeH="0" baseline="0" noProof="0" dirty="0" smtClean="0">
                <a:ln w="11430">
                  <a:noFill/>
                </a:ln>
                <a:solidFill>
                  <a:schemeClr val="accent6">
                    <a:lumMod val="50000"/>
                  </a:schemeClr>
                </a:solidFill>
                <a:effectLst/>
                <a:uLnTx/>
                <a:uFillTx/>
                <a:latin typeface="Traditional Arabic" pitchFamily="18" charset="-78"/>
                <a:ea typeface="+mj-ea"/>
                <a:cs typeface="Traditional Arabic" pitchFamily="18" charset="-78"/>
              </a:rPr>
              <a:t>ومنه:</a:t>
            </a:r>
            <a:endParaRPr kumimoji="0" lang="ar-SY" sz="5400" b="1" i="0" u="none" strike="noStrike" kern="1200" cap="none" spc="0" normalizeH="0" baseline="0" noProof="0" dirty="0">
              <a:ln w="11430">
                <a:noFill/>
              </a:ln>
              <a:solidFill>
                <a:schemeClr val="accent6">
                  <a:lumMod val="50000"/>
                </a:schemeClr>
              </a:solidFill>
              <a:effectLst/>
              <a:uLnTx/>
              <a:uFillTx/>
              <a:latin typeface="Traditional Arabic" pitchFamily="18" charset="-78"/>
              <a:ea typeface="+mj-ea"/>
              <a:cs typeface="Traditional Arabic" pitchFamily="18" charset="-78"/>
            </a:endParaRPr>
          </a:p>
        </p:txBody>
      </p:sp>
      <p:pic>
        <p:nvPicPr>
          <p:cNvPr id="6146" name="Picture 2" descr="D:\جميع الملفات\العمل\عمل أحمد\الدورة التأهيلية وملحقاتها\مرفقات بوربوينت\صور منوعة\tweety_daisy13_400x400.jpg"/>
          <p:cNvPicPr>
            <a:picLocks noChangeAspect="1" noChangeArrowheads="1"/>
          </p:cNvPicPr>
          <p:nvPr/>
        </p:nvPicPr>
        <p:blipFill>
          <a:blip r:embed="rId2" cstate="print"/>
          <a:srcRect/>
          <a:stretch>
            <a:fillRect/>
          </a:stretch>
        </p:blipFill>
        <p:spPr bwMode="auto">
          <a:xfrm>
            <a:off x="71407" y="1285861"/>
            <a:ext cx="1476372" cy="2000264"/>
          </a:xfrm>
          <a:prstGeom prst="rect">
            <a:avLst/>
          </a:prstGeom>
          <a:ln>
            <a:noFill/>
          </a:ln>
          <a:effectLst>
            <a:softEdge rad="112500"/>
          </a:effectLst>
        </p:spPr>
      </p:pic>
    </p:spTree>
    <p:extLst>
      <p:ext uri="{BB962C8B-B14F-4D97-AF65-F5344CB8AC3E}">
        <p14:creationId xmlns:p14="http://schemas.microsoft.com/office/powerpoint/2010/main" xmlns="" val="201077282"/>
      </p:ext>
    </p:extLst>
  </p:cSld>
  <p:clrMapOvr>
    <a:masterClrMapping/>
  </p:clrMapOvr>
  <p:transition spd="slow">
    <p:wip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a:xfrm>
            <a:off x="5148065" y="263309"/>
            <a:ext cx="2952328" cy="861436"/>
          </a:xfrm>
        </p:spPr>
        <p:txBody>
          <a:bodyPr>
            <a:noAutofit/>
          </a:bodyPr>
          <a:lstStyle/>
          <a:p>
            <a:r>
              <a:rPr lang="ar-SY" sz="3600" dirty="0" smtClean="0"/>
              <a:t>الحاجة إلى الحب</a:t>
            </a:r>
            <a:endParaRPr lang="ar-SY" sz="3600" dirty="0"/>
          </a:p>
        </p:txBody>
      </p:sp>
      <p:sp>
        <p:nvSpPr>
          <p:cNvPr id="3" name="Content Placeholder 2"/>
          <p:cNvSpPr>
            <a:spLocks noGrp="1"/>
          </p:cNvSpPr>
          <p:nvPr>
            <p:ph idx="1"/>
          </p:nvPr>
        </p:nvSpPr>
        <p:spPr>
          <a:xfrm>
            <a:off x="457200" y="1857364"/>
            <a:ext cx="8229600" cy="4286280"/>
          </a:xfrm>
          <a:noFill/>
          <a:effectLst>
            <a:softEdge rad="31750"/>
          </a:effectLst>
        </p:spPr>
        <p:txBody>
          <a:bodyPr vert="horz" lIns="91440" tIns="45720" rIns="91440" bIns="45720" rtlCol="0">
            <a:normAutofit/>
            <a:scene3d>
              <a:camera prst="orthographicFront"/>
              <a:lightRig rig="flat" dir="tl">
                <a:rot lat="0" lon="0" rev="6600000"/>
              </a:lightRig>
            </a:scene3d>
            <a:sp3d extrusionH="25400" contourW="8890">
              <a:contourClr>
                <a:schemeClr val="accent2">
                  <a:shade val="75000"/>
                </a:schemeClr>
              </a:contourClr>
            </a:sp3d>
          </a:bodyPr>
          <a:lstStyle/>
          <a:p>
            <a:r>
              <a:rPr lang="ar-SA" sz="5700" dirty="0"/>
              <a:t>قال رسول الله </a:t>
            </a:r>
            <a:r>
              <a:rPr lang="en-US" sz="5700" dirty="0">
                <a:sym typeface="AGA Arabesque"/>
              </a:rPr>
              <a:t></a:t>
            </a:r>
            <a:r>
              <a:rPr lang="en-US" sz="5700" dirty="0"/>
              <a:t> </a:t>
            </a:r>
            <a:r>
              <a:rPr lang="ar-SA" sz="5700" dirty="0"/>
              <a:t>: </a:t>
            </a:r>
          </a:p>
          <a:p>
            <a:pPr algn="ctr"/>
            <a:r>
              <a:rPr lang="ar-SA" sz="5700" dirty="0"/>
              <a:t>«إذا أحبَّ أحدُكم أخاه فليُعْلِمْهُ»</a:t>
            </a:r>
          </a:p>
          <a:p>
            <a:pPr algn="l"/>
            <a:r>
              <a:rPr lang="ar-SA" sz="4600" b="0" dirty="0"/>
              <a:t>[أخرجه الترمذي]</a:t>
            </a:r>
            <a:endParaRPr lang="en-US" b="0" dirty="0"/>
          </a:p>
        </p:txBody>
      </p:sp>
    </p:spTree>
    <p:extLst>
      <p:ext uri="{BB962C8B-B14F-4D97-AF65-F5344CB8AC3E}">
        <p14:creationId xmlns:p14="http://schemas.microsoft.com/office/powerpoint/2010/main" xmlns="" val="201077282"/>
      </p:ext>
    </p:extLst>
  </p:cSld>
  <p:clrMapOvr>
    <a:masterClrMapping/>
  </p:clrMapOvr>
  <p:transition spd="slow">
    <p:wip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57298"/>
            <a:ext cx="8229600" cy="5143536"/>
          </a:xfrm>
          <a:noFill/>
          <a:effectLst>
            <a:softEdge rad="31750"/>
          </a:effectLst>
        </p:spPr>
        <p:txBody>
          <a:bodyPr vert="horz" lIns="91440" tIns="45720" rIns="91440" bIns="45720" rtlCol="0">
            <a:noAutofit/>
            <a:scene3d>
              <a:camera prst="orthographicFront"/>
              <a:lightRig rig="flat" dir="tl">
                <a:rot lat="0" lon="0" rev="6600000"/>
              </a:lightRig>
            </a:scene3d>
            <a:sp3d extrusionH="25400" contourW="8890">
              <a:contourClr>
                <a:schemeClr val="accent2">
                  <a:shade val="75000"/>
                </a:schemeClr>
              </a:contourClr>
            </a:sp3d>
          </a:bodyPr>
          <a:lstStyle/>
          <a:p>
            <a:r>
              <a:rPr lang="ar-SY" sz="4400" dirty="0" smtClean="0"/>
              <a:t> </a:t>
            </a:r>
          </a:p>
          <a:p>
            <a:r>
              <a:rPr lang="ar-SY" sz="4400" dirty="0" smtClean="0"/>
              <a:t>عن </a:t>
            </a:r>
            <a:r>
              <a:rPr lang="ar-SY" sz="4400" dirty="0"/>
              <a:t>عمرو بن العاص </a:t>
            </a:r>
            <a:r>
              <a:rPr lang="en-US" sz="4400" dirty="0">
                <a:sym typeface="AGA Arabesque"/>
              </a:rPr>
              <a:t></a:t>
            </a:r>
            <a:r>
              <a:rPr lang="ar-SY" sz="4400" dirty="0"/>
              <a:t> قال: (قيل: يا رسولَ الله، مَن أحبُّ الناس إليك؟ قال: «عائشة»...). </a:t>
            </a:r>
            <a:r>
              <a:rPr lang="ar-SA" sz="3200" b="0" dirty="0"/>
              <a:t>[أخرجه الترمذي</a:t>
            </a:r>
            <a:r>
              <a:rPr lang="ar-SA" sz="3200" b="0" dirty="0" smtClean="0"/>
              <a:t>]</a:t>
            </a:r>
            <a:r>
              <a:rPr lang="ar-SA" sz="3600" dirty="0" smtClean="0"/>
              <a:t>.</a:t>
            </a:r>
            <a:endParaRPr lang="en-US" sz="4400" dirty="0"/>
          </a:p>
        </p:txBody>
      </p:sp>
      <p:sp>
        <p:nvSpPr>
          <p:cNvPr id="5" name="Title 1"/>
          <p:cNvSpPr>
            <a:spLocks noGrp="1"/>
          </p:cNvSpPr>
          <p:nvPr>
            <p:ph type="title"/>
          </p:nvPr>
        </p:nvSpPr>
        <p:spPr>
          <a:xfrm>
            <a:off x="5148065" y="263309"/>
            <a:ext cx="2952328" cy="861436"/>
          </a:xfrm>
        </p:spPr>
        <p:txBody>
          <a:bodyPr>
            <a:noAutofit/>
          </a:bodyPr>
          <a:lstStyle/>
          <a:p>
            <a:r>
              <a:rPr lang="ar-SY" sz="3600" dirty="0" smtClean="0"/>
              <a:t>الحاجة إلى الحب</a:t>
            </a:r>
            <a:endParaRPr lang="ar-SY" sz="3600" dirty="0"/>
          </a:p>
        </p:txBody>
      </p:sp>
    </p:spTree>
    <p:extLst>
      <p:ext uri="{BB962C8B-B14F-4D97-AF65-F5344CB8AC3E}">
        <p14:creationId xmlns:p14="http://schemas.microsoft.com/office/powerpoint/2010/main" xmlns="" val="201077282"/>
      </p:ext>
    </p:extLst>
  </p:cSld>
  <p:clrMapOvr>
    <a:masterClrMapping/>
  </p:clrMapOvr>
  <p:transition spd="slow">
    <p:wip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48065" y="263309"/>
            <a:ext cx="2952328" cy="861436"/>
          </a:xfrm>
        </p:spPr>
        <p:txBody>
          <a:bodyPr>
            <a:noAutofit/>
          </a:bodyPr>
          <a:lstStyle/>
          <a:p>
            <a:r>
              <a:rPr lang="ar-SY" sz="4000" dirty="0" smtClean="0"/>
              <a:t>الدافع النفسي</a:t>
            </a:r>
            <a:endParaRPr lang="ar-SY" sz="4000" dirty="0"/>
          </a:p>
        </p:txBody>
      </p:sp>
      <p:sp>
        <p:nvSpPr>
          <p:cNvPr id="3" name="Content Placeholder 2"/>
          <p:cNvSpPr>
            <a:spLocks noGrp="1"/>
          </p:cNvSpPr>
          <p:nvPr>
            <p:ph idx="1"/>
          </p:nvPr>
        </p:nvSpPr>
        <p:spPr>
          <a:xfrm>
            <a:off x="1057308" y="2786058"/>
            <a:ext cx="7586658" cy="1714512"/>
          </a:xfrm>
          <a:noFill/>
          <a:effectLst>
            <a:softEdge rad="31750"/>
          </a:effectLst>
        </p:spPr>
        <p:txBody>
          <a:bodyPr vert="horz" lIns="91440" tIns="45720" rIns="91440" bIns="45720" rtlCol="0">
            <a:normAutofit/>
            <a:scene3d>
              <a:camera prst="orthographicFront"/>
              <a:lightRig rig="flat" dir="tl">
                <a:rot lat="0" lon="0" rev="6600000"/>
              </a:lightRig>
            </a:scene3d>
            <a:sp3d extrusionH="25400" contourW="8890">
              <a:contourClr>
                <a:schemeClr val="accent2">
                  <a:shade val="75000"/>
                </a:schemeClr>
              </a:contourClr>
            </a:sp3d>
          </a:bodyPr>
          <a:lstStyle/>
          <a:p>
            <a:pPr lvl="1" algn="ctr"/>
            <a:r>
              <a:rPr lang="ar-SY" dirty="0"/>
              <a:t>الحاجة إلى </a:t>
            </a:r>
            <a:r>
              <a:rPr lang="ar-SY" dirty="0" smtClean="0"/>
              <a:t>التقدير</a:t>
            </a:r>
            <a:endParaRPr lang="en-US" dirty="0"/>
          </a:p>
          <a:p>
            <a:endParaRPr lang="ar-SY" dirty="0"/>
          </a:p>
        </p:txBody>
      </p:sp>
      <p:sp>
        <p:nvSpPr>
          <p:cNvPr id="4" name="Content Placeholder 2"/>
          <p:cNvSpPr txBox="1">
            <a:spLocks/>
          </p:cNvSpPr>
          <p:nvPr/>
        </p:nvSpPr>
        <p:spPr>
          <a:xfrm>
            <a:off x="7572397" y="1142985"/>
            <a:ext cx="1114404" cy="971543"/>
          </a:xfrm>
          <a:prstGeom prst="rect">
            <a:avLst/>
          </a:prstGeom>
          <a:noFill/>
          <a:effectLst>
            <a:softEdge rad="31750"/>
          </a:effectLst>
        </p:spPr>
        <p:txBody>
          <a:bodyPr vert="horz" lIns="91440" tIns="45720" rIns="91440" bIns="45720" rtlCol="0">
            <a:normAutofit fontScale="92500" lnSpcReduction="20000"/>
            <a:scene3d>
              <a:camera prst="orthographicFront"/>
              <a:lightRig rig="flat" dir="tl">
                <a:rot lat="0" lon="0" rev="6600000"/>
              </a:lightRig>
            </a:scene3d>
            <a:sp3d extrusionH="25400" contourW="8890">
              <a:contourClr>
                <a:schemeClr val="accent2">
                  <a:shade val="75000"/>
                </a:schemeClr>
              </a:contourClr>
            </a:sp3d>
          </a:bodyPr>
          <a:lstStyle/>
          <a:p>
            <a:pPr marL="0" marR="0" lvl="0" indent="0" algn="justLow" defTabSz="914400" rtl="1" eaLnBrk="1" fontAlgn="auto" latinLnBrk="0" hangingPunct="1">
              <a:lnSpc>
                <a:spcPct val="134000"/>
              </a:lnSpc>
              <a:spcBef>
                <a:spcPct val="20000"/>
              </a:spcBef>
              <a:spcAft>
                <a:spcPts val="0"/>
              </a:spcAft>
              <a:buClrTx/>
              <a:buSzTx/>
              <a:buFont typeface="Arial" pitchFamily="34" charset="0"/>
              <a:buNone/>
              <a:tabLst/>
              <a:defRPr/>
            </a:pPr>
            <a:r>
              <a:rPr kumimoji="0" lang="ar-SY" sz="5400" b="1" i="0" u="none" strike="noStrike" kern="1200" cap="none" spc="0" normalizeH="0" baseline="0" noProof="0" smtClean="0">
                <a:ln w="11430">
                  <a:noFill/>
                </a:ln>
                <a:solidFill>
                  <a:schemeClr val="accent6">
                    <a:lumMod val="50000"/>
                  </a:schemeClr>
                </a:solidFill>
                <a:effectLst/>
                <a:uLnTx/>
                <a:uFillTx/>
                <a:latin typeface="Traditional Arabic" pitchFamily="18" charset="-78"/>
                <a:ea typeface="+mj-ea"/>
                <a:cs typeface="Traditional Arabic" pitchFamily="18" charset="-78"/>
              </a:rPr>
              <a:t>ومنه:</a:t>
            </a:r>
            <a:endParaRPr kumimoji="0" lang="ar-SY" sz="5400" b="1" i="0" u="none" strike="noStrike" kern="1200" cap="none" spc="0" normalizeH="0" baseline="0" noProof="0" dirty="0">
              <a:ln w="11430">
                <a:noFill/>
              </a:ln>
              <a:solidFill>
                <a:schemeClr val="accent6">
                  <a:lumMod val="50000"/>
                </a:schemeClr>
              </a:solidFill>
              <a:effectLst/>
              <a:uLnTx/>
              <a:uFillTx/>
              <a:latin typeface="Traditional Arabic" pitchFamily="18" charset="-78"/>
              <a:ea typeface="+mj-ea"/>
              <a:cs typeface="Traditional Arabic" pitchFamily="18" charset="-78"/>
            </a:endParaRPr>
          </a:p>
        </p:txBody>
      </p:sp>
      <p:pic>
        <p:nvPicPr>
          <p:cNvPr id="1026" name="Picture 2" descr="D:\جميع الملفات\العمل\عمل أحمد\الدورة التأهيلية وملحقاتها\مرفقات بوربوينت\صور منوعة\216b1e4a65.jpg"/>
          <p:cNvPicPr>
            <a:picLocks noChangeAspect="1" noChangeArrowheads="1"/>
          </p:cNvPicPr>
          <p:nvPr/>
        </p:nvPicPr>
        <p:blipFill>
          <a:blip r:embed="rId2" cstate="print"/>
          <a:srcRect/>
          <a:stretch>
            <a:fillRect/>
          </a:stretch>
        </p:blipFill>
        <p:spPr bwMode="auto">
          <a:xfrm>
            <a:off x="71406" y="4929198"/>
            <a:ext cx="1357322" cy="1571636"/>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xmlns="" val="3502270804"/>
      </p:ext>
    </p:extLst>
  </p:cSld>
  <p:clrMapOvr>
    <a:masterClrMapping/>
  </p:clrMapOvr>
  <p:transition spd="slow">
    <p:wip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48065" y="263309"/>
            <a:ext cx="2952328" cy="861436"/>
          </a:xfrm>
        </p:spPr>
        <p:txBody>
          <a:bodyPr>
            <a:noAutofit/>
          </a:bodyPr>
          <a:lstStyle/>
          <a:p>
            <a:r>
              <a:rPr lang="ar-SY" sz="4000" dirty="0" smtClean="0"/>
              <a:t>الدافع النفسي</a:t>
            </a:r>
            <a:endParaRPr lang="ar-SY" sz="4000" dirty="0"/>
          </a:p>
        </p:txBody>
      </p:sp>
      <p:sp>
        <p:nvSpPr>
          <p:cNvPr id="3" name="Content Placeholder 2"/>
          <p:cNvSpPr>
            <a:spLocks noGrp="1"/>
          </p:cNvSpPr>
          <p:nvPr>
            <p:ph idx="1"/>
          </p:nvPr>
        </p:nvSpPr>
        <p:spPr>
          <a:xfrm>
            <a:off x="1857356" y="3000372"/>
            <a:ext cx="6400816" cy="1597005"/>
          </a:xfrm>
          <a:noFill/>
          <a:effectLst>
            <a:softEdge rad="31750"/>
          </a:effectLst>
        </p:spPr>
        <p:txBody>
          <a:bodyPr vert="horz" lIns="91440" tIns="45720" rIns="91440" bIns="45720" rtlCol="0">
            <a:normAutofit/>
            <a:scene3d>
              <a:camera prst="orthographicFront"/>
              <a:lightRig rig="flat" dir="tl">
                <a:rot lat="0" lon="0" rev="6600000"/>
              </a:lightRig>
            </a:scene3d>
            <a:sp3d extrusionH="25400" contourW="8890">
              <a:contourClr>
                <a:schemeClr val="accent2">
                  <a:shade val="75000"/>
                </a:schemeClr>
              </a:contourClr>
            </a:sp3d>
          </a:bodyPr>
          <a:lstStyle/>
          <a:p>
            <a:pPr lvl="1" algn="ctr"/>
            <a:r>
              <a:rPr lang="ar-SY" sz="6000" dirty="0"/>
              <a:t>الهرب من </a:t>
            </a:r>
            <a:r>
              <a:rPr lang="ar-SY" sz="6000" dirty="0" smtClean="0"/>
              <a:t>الوحدة</a:t>
            </a:r>
            <a:endParaRPr lang="ar-SY" sz="6000" dirty="0"/>
          </a:p>
        </p:txBody>
      </p:sp>
      <p:sp>
        <p:nvSpPr>
          <p:cNvPr id="4" name="Content Placeholder 2"/>
          <p:cNvSpPr txBox="1">
            <a:spLocks/>
          </p:cNvSpPr>
          <p:nvPr/>
        </p:nvSpPr>
        <p:spPr>
          <a:xfrm>
            <a:off x="7572397" y="1528763"/>
            <a:ext cx="1114404" cy="971543"/>
          </a:xfrm>
          <a:prstGeom prst="rect">
            <a:avLst/>
          </a:prstGeom>
          <a:noFill/>
          <a:effectLst>
            <a:softEdge rad="31750"/>
          </a:effectLst>
        </p:spPr>
        <p:txBody>
          <a:bodyPr vert="horz" lIns="91440" tIns="45720" rIns="91440" bIns="45720" rtlCol="0">
            <a:normAutofit fontScale="92500" lnSpcReduction="20000"/>
            <a:scene3d>
              <a:camera prst="orthographicFront"/>
              <a:lightRig rig="flat" dir="tl">
                <a:rot lat="0" lon="0" rev="6600000"/>
              </a:lightRig>
            </a:scene3d>
            <a:sp3d extrusionH="25400" contourW="8890">
              <a:contourClr>
                <a:schemeClr val="accent2">
                  <a:shade val="75000"/>
                </a:schemeClr>
              </a:contourClr>
            </a:sp3d>
          </a:bodyPr>
          <a:lstStyle/>
          <a:p>
            <a:pPr marL="0" marR="0" lvl="0" indent="0" algn="justLow" defTabSz="914400" rtl="1" eaLnBrk="1" fontAlgn="auto" latinLnBrk="0" hangingPunct="1">
              <a:lnSpc>
                <a:spcPct val="134000"/>
              </a:lnSpc>
              <a:spcBef>
                <a:spcPct val="20000"/>
              </a:spcBef>
              <a:spcAft>
                <a:spcPts val="0"/>
              </a:spcAft>
              <a:buClrTx/>
              <a:buSzTx/>
              <a:buFont typeface="Arial" pitchFamily="34" charset="0"/>
              <a:buNone/>
              <a:tabLst/>
              <a:defRPr/>
            </a:pPr>
            <a:r>
              <a:rPr kumimoji="0" lang="ar-SY" sz="5400" b="1" i="0" u="none" strike="noStrike" kern="1200" cap="none" spc="0" normalizeH="0" baseline="0" noProof="0" dirty="0" smtClean="0">
                <a:ln w="11430">
                  <a:noFill/>
                </a:ln>
                <a:solidFill>
                  <a:schemeClr val="accent6">
                    <a:lumMod val="50000"/>
                  </a:schemeClr>
                </a:solidFill>
                <a:effectLst/>
                <a:uLnTx/>
                <a:uFillTx/>
                <a:latin typeface="Traditional Arabic" pitchFamily="18" charset="-78"/>
                <a:ea typeface="+mj-ea"/>
                <a:cs typeface="Traditional Arabic" pitchFamily="18" charset="-78"/>
              </a:rPr>
              <a:t>ومنه:</a:t>
            </a:r>
            <a:endParaRPr kumimoji="0" lang="ar-SY" sz="5400" b="1" i="0" u="none" strike="noStrike" kern="1200" cap="none" spc="0" normalizeH="0" baseline="0" noProof="0" dirty="0">
              <a:ln w="11430">
                <a:noFill/>
              </a:ln>
              <a:solidFill>
                <a:schemeClr val="accent6">
                  <a:lumMod val="50000"/>
                </a:schemeClr>
              </a:solidFill>
              <a:effectLst/>
              <a:uLnTx/>
              <a:uFillTx/>
              <a:latin typeface="Traditional Arabic" pitchFamily="18" charset="-78"/>
              <a:ea typeface="+mj-ea"/>
              <a:cs typeface="Traditional Arabic" pitchFamily="18" charset="-78"/>
            </a:endParaRPr>
          </a:p>
        </p:txBody>
      </p:sp>
      <p:pic>
        <p:nvPicPr>
          <p:cNvPr id="1026" name="Picture 2" descr="D:\جميع الملفات\العمل\عمل أحمد\الدورة التأهيلية وملحقاتها\مرفقات بوربوينت\صور منوعة\LonelyBoy.jpg"/>
          <p:cNvPicPr>
            <a:picLocks noChangeAspect="1" noChangeArrowheads="1"/>
          </p:cNvPicPr>
          <p:nvPr/>
        </p:nvPicPr>
        <p:blipFill>
          <a:blip r:embed="rId2" cstate="print"/>
          <a:srcRect/>
          <a:stretch>
            <a:fillRect/>
          </a:stretch>
        </p:blipFill>
        <p:spPr bwMode="auto">
          <a:xfrm>
            <a:off x="71406" y="1390644"/>
            <a:ext cx="1821736" cy="1466852"/>
          </a:xfrm>
          <a:prstGeom prst="rect">
            <a:avLst/>
          </a:prstGeom>
          <a:ln>
            <a:noFill/>
          </a:ln>
          <a:effectLst>
            <a:softEdge rad="112500"/>
          </a:effectLst>
        </p:spPr>
      </p:pic>
    </p:spTree>
    <p:extLst>
      <p:ext uri="{BB962C8B-B14F-4D97-AF65-F5344CB8AC3E}">
        <p14:creationId xmlns:p14="http://schemas.microsoft.com/office/powerpoint/2010/main" xmlns="" val="828604925"/>
      </p:ext>
    </p:extLst>
  </p:cSld>
  <p:clrMapOvr>
    <a:masterClrMapping/>
  </p:clrMapOvr>
  <p:transition spd="slow">
    <p:wip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48065" y="263309"/>
            <a:ext cx="2952328" cy="861436"/>
          </a:xfrm>
        </p:spPr>
        <p:txBody>
          <a:bodyPr>
            <a:noAutofit/>
          </a:bodyPr>
          <a:lstStyle/>
          <a:p>
            <a:r>
              <a:rPr lang="ar-SY" sz="4000" dirty="0" smtClean="0"/>
              <a:t>الدافع النفسي</a:t>
            </a:r>
            <a:endParaRPr lang="ar-SY" sz="4000" dirty="0"/>
          </a:p>
        </p:txBody>
      </p:sp>
      <p:sp>
        <p:nvSpPr>
          <p:cNvPr id="6" name="مستطيل 5"/>
          <p:cNvSpPr/>
          <p:nvPr/>
        </p:nvSpPr>
        <p:spPr>
          <a:xfrm>
            <a:off x="3071802" y="4572008"/>
            <a:ext cx="2571768" cy="1214446"/>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ctr"/>
          <a:lstStyle/>
          <a:p>
            <a:pPr algn="ctr"/>
            <a:r>
              <a:rPr lang="ar-SA" sz="3600" b="1" dirty="0" smtClean="0">
                <a:solidFill>
                  <a:srgbClr val="63891F">
                    <a:lumMod val="50000"/>
                  </a:srgbClr>
                </a:solidFill>
                <a:latin typeface="Traditional Arabic" pitchFamily="18" charset="-78"/>
                <a:cs typeface="Traditional Arabic" pitchFamily="18" charset="-78"/>
              </a:rPr>
              <a:t>الحاجة إلى التقدير</a:t>
            </a:r>
            <a:endParaRPr lang="ar-SY" sz="3600" b="1" dirty="0" smtClean="0">
              <a:solidFill>
                <a:srgbClr val="63891F">
                  <a:lumMod val="50000"/>
                </a:srgbClr>
              </a:solidFill>
              <a:latin typeface="Traditional Arabic" pitchFamily="18" charset="-78"/>
              <a:cs typeface="Traditional Arabic" pitchFamily="18" charset="-78"/>
            </a:endParaRPr>
          </a:p>
        </p:txBody>
      </p:sp>
      <p:sp>
        <p:nvSpPr>
          <p:cNvPr id="7" name="مستطيل 6"/>
          <p:cNvSpPr/>
          <p:nvPr/>
        </p:nvSpPr>
        <p:spPr>
          <a:xfrm>
            <a:off x="6000760" y="4572008"/>
            <a:ext cx="2571768" cy="1214446"/>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ctr"/>
          <a:lstStyle/>
          <a:p>
            <a:pPr algn="ctr"/>
            <a:r>
              <a:rPr lang="ar-SA" sz="3600" b="1" dirty="0" smtClean="0">
                <a:solidFill>
                  <a:srgbClr val="63891F">
                    <a:lumMod val="50000"/>
                  </a:srgbClr>
                </a:solidFill>
                <a:latin typeface="Traditional Arabic" pitchFamily="18" charset="-78"/>
                <a:cs typeface="Traditional Arabic" pitchFamily="18" charset="-78"/>
              </a:rPr>
              <a:t>الحاجة إلى الحب</a:t>
            </a:r>
            <a:endParaRPr lang="ar-SY" sz="3600" b="1" dirty="0" smtClean="0">
              <a:solidFill>
                <a:srgbClr val="63891F">
                  <a:lumMod val="50000"/>
                </a:srgbClr>
              </a:solidFill>
              <a:latin typeface="Traditional Arabic" pitchFamily="18" charset="-78"/>
              <a:cs typeface="Traditional Arabic" pitchFamily="18" charset="-78"/>
            </a:endParaRPr>
          </a:p>
        </p:txBody>
      </p:sp>
      <p:sp>
        <p:nvSpPr>
          <p:cNvPr id="8" name="مستطيل 7"/>
          <p:cNvSpPr/>
          <p:nvPr/>
        </p:nvSpPr>
        <p:spPr>
          <a:xfrm>
            <a:off x="142844" y="4572008"/>
            <a:ext cx="2571768" cy="1214446"/>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ctr"/>
          <a:lstStyle/>
          <a:p>
            <a:pPr algn="ctr"/>
            <a:r>
              <a:rPr lang="ar-SA" sz="3600" b="1" dirty="0" smtClean="0">
                <a:solidFill>
                  <a:srgbClr val="63891F">
                    <a:lumMod val="50000"/>
                  </a:srgbClr>
                </a:solidFill>
                <a:latin typeface="Traditional Arabic" pitchFamily="18" charset="-78"/>
                <a:cs typeface="Traditional Arabic" pitchFamily="18" charset="-78"/>
              </a:rPr>
              <a:t>الهرب من الوحدة</a:t>
            </a:r>
            <a:endParaRPr lang="ar-SY" sz="3600" b="1" dirty="0" smtClean="0">
              <a:solidFill>
                <a:srgbClr val="63891F">
                  <a:lumMod val="50000"/>
                </a:srgbClr>
              </a:solidFill>
              <a:latin typeface="Traditional Arabic" pitchFamily="18" charset="-78"/>
              <a:cs typeface="Traditional Arabic" pitchFamily="18" charset="-78"/>
            </a:endParaRPr>
          </a:p>
        </p:txBody>
      </p:sp>
      <p:sp>
        <p:nvSpPr>
          <p:cNvPr id="78" name="مستطيل 77"/>
          <p:cNvSpPr/>
          <p:nvPr/>
        </p:nvSpPr>
        <p:spPr>
          <a:xfrm>
            <a:off x="3071802" y="1714488"/>
            <a:ext cx="2571768" cy="1214446"/>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ctr"/>
          <a:lstStyle/>
          <a:p>
            <a:pPr algn="ctr"/>
            <a:r>
              <a:rPr lang="ar-SA" sz="3600" b="1" dirty="0" smtClean="0">
                <a:solidFill>
                  <a:srgbClr val="63891F">
                    <a:lumMod val="50000"/>
                  </a:srgbClr>
                </a:solidFill>
                <a:latin typeface="Traditional Arabic" pitchFamily="18" charset="-78"/>
                <a:cs typeface="Traditional Arabic" pitchFamily="18" charset="-78"/>
              </a:rPr>
              <a:t>الدافع النفسي</a:t>
            </a:r>
            <a:endParaRPr lang="ar-SY" sz="3600" b="1" dirty="0" smtClean="0">
              <a:solidFill>
                <a:srgbClr val="63891F">
                  <a:lumMod val="50000"/>
                </a:srgbClr>
              </a:solidFill>
              <a:latin typeface="Traditional Arabic" pitchFamily="18" charset="-78"/>
              <a:cs typeface="Traditional Arabic" pitchFamily="18" charset="-78"/>
            </a:endParaRPr>
          </a:p>
        </p:txBody>
      </p:sp>
      <p:cxnSp>
        <p:nvCxnSpPr>
          <p:cNvPr id="80" name="رابط كسهم مستقيم 79"/>
          <p:cNvCxnSpPr>
            <a:stCxn id="78" idx="2"/>
            <a:endCxn id="6" idx="0"/>
          </p:cNvCxnSpPr>
          <p:nvPr/>
        </p:nvCxnSpPr>
        <p:spPr>
          <a:xfrm rot="5400000">
            <a:off x="3536149" y="3750471"/>
            <a:ext cx="1643074" cy="1588"/>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cxnSp>
        <p:nvCxnSpPr>
          <p:cNvPr id="82" name="رابط كسهم مستقيم 81"/>
          <p:cNvCxnSpPr>
            <a:stCxn id="78" idx="2"/>
            <a:endCxn id="8" idx="0"/>
          </p:cNvCxnSpPr>
          <p:nvPr/>
        </p:nvCxnSpPr>
        <p:spPr>
          <a:xfrm rot="5400000">
            <a:off x="2071670" y="2285992"/>
            <a:ext cx="1643074" cy="2928958"/>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cxnSp>
        <p:nvCxnSpPr>
          <p:cNvPr id="84" name="رابط كسهم مستقيم 83"/>
          <p:cNvCxnSpPr>
            <a:stCxn id="78" idx="2"/>
            <a:endCxn id="7" idx="0"/>
          </p:cNvCxnSpPr>
          <p:nvPr/>
        </p:nvCxnSpPr>
        <p:spPr>
          <a:xfrm rot="16200000" flipH="1">
            <a:off x="5000628" y="2285992"/>
            <a:ext cx="1643074" cy="2928958"/>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spTree>
    <p:extLst>
      <p:ext uri="{BB962C8B-B14F-4D97-AF65-F5344CB8AC3E}">
        <p14:creationId xmlns:p14="http://schemas.microsoft.com/office/powerpoint/2010/main" xmlns="" val="3674220834"/>
      </p:ext>
    </p:extLst>
  </p:cSld>
  <p:clrMapOvr>
    <a:masterClrMapping/>
  </p:clrMapOvr>
  <p:transition spd="slow">
    <p:wip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99592" y="2352771"/>
            <a:ext cx="7200800" cy="1862048"/>
          </a:xfrm>
        </p:spPr>
        <p:txBody>
          <a:bodyPr/>
          <a:lstStyle/>
          <a:p>
            <a:r>
              <a:rPr lang="ar-SY" dirty="0" smtClean="0"/>
              <a:t>دوافع خاصة</a:t>
            </a:r>
            <a:endParaRPr lang="ar-SY" dirty="0"/>
          </a:p>
        </p:txBody>
      </p:sp>
      <p:sp>
        <p:nvSpPr>
          <p:cNvPr id="3" name="Content Placeholder 2"/>
          <p:cNvSpPr txBox="1">
            <a:spLocks/>
          </p:cNvSpPr>
          <p:nvPr/>
        </p:nvSpPr>
        <p:spPr>
          <a:xfrm>
            <a:off x="6643702" y="928670"/>
            <a:ext cx="1328719" cy="642942"/>
          </a:xfrm>
          <a:prstGeom prst="rect">
            <a:avLst/>
          </a:prstGeom>
          <a:noFill/>
          <a:effectLst>
            <a:softEdge rad="31750"/>
          </a:effectLst>
        </p:spPr>
        <p:txBody>
          <a:bodyPr vert="horz" lIns="91440" tIns="45720" rIns="91440" bIns="45720" rtlCol="0">
            <a:normAutofit fontScale="92500"/>
            <a:scene3d>
              <a:camera prst="orthographicFront"/>
              <a:lightRig rig="flat" dir="tl">
                <a:rot lat="0" lon="0" rev="6600000"/>
              </a:lightRig>
            </a:scene3d>
            <a:sp3d extrusionH="25400" contourW="8890">
              <a:contourClr>
                <a:schemeClr val="accent2">
                  <a:shade val="75000"/>
                </a:schemeClr>
              </a:contourClr>
            </a:sp3d>
          </a:bodyPr>
          <a:lstStyle/>
          <a:p>
            <a:pPr marL="0" marR="0" lvl="0" indent="0" algn="ctr" defTabSz="914400" rtl="1" eaLnBrk="1" fontAlgn="auto" latinLnBrk="0" hangingPunct="1">
              <a:lnSpc>
                <a:spcPct val="100000"/>
              </a:lnSpc>
              <a:spcBef>
                <a:spcPct val="20000"/>
              </a:spcBef>
              <a:spcAft>
                <a:spcPts val="0"/>
              </a:spcAft>
              <a:buClrTx/>
              <a:buSzTx/>
              <a:buFont typeface="Arial" pitchFamily="34" charset="0"/>
              <a:buNone/>
              <a:tabLst/>
              <a:defRPr/>
            </a:pPr>
            <a:r>
              <a:rPr kumimoji="0" lang="ar-SY" sz="3600" i="0" u="none" strike="noStrike" kern="1200" cap="none" spc="0" normalizeH="0" baseline="0" noProof="0" dirty="0" smtClean="0">
                <a:ln>
                  <a:noFill/>
                </a:ln>
                <a:solidFill>
                  <a:schemeClr val="accent5">
                    <a:lumMod val="75000"/>
                  </a:schemeClr>
                </a:solidFill>
                <a:effectLst/>
                <a:uLnTx/>
                <a:uFillTx/>
                <a:latin typeface="Arabic Typesetting" pitchFamily="66" charset="-78"/>
                <a:cs typeface="PT Bold Heading" pitchFamily="2" charset="-78"/>
              </a:rPr>
              <a:t>سادساً:</a:t>
            </a:r>
          </a:p>
        </p:txBody>
      </p:sp>
    </p:spTree>
    <p:extLst>
      <p:ext uri="{BB962C8B-B14F-4D97-AF65-F5344CB8AC3E}">
        <p14:creationId xmlns:p14="http://schemas.microsoft.com/office/powerpoint/2010/main" xmlns="" val="3143814630"/>
      </p:ext>
    </p:extLst>
  </p:cSld>
  <p:clrMapOvr>
    <a:masterClrMapping/>
  </p:clrMapOvr>
  <p:transition spd="slow">
    <p:push dir="u"/>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ar-SY" dirty="0" smtClean="0"/>
              <a:t>دوافع خاصة</a:t>
            </a:r>
            <a:endParaRPr lang="ar-SY" dirty="0"/>
          </a:p>
        </p:txBody>
      </p:sp>
      <p:sp>
        <p:nvSpPr>
          <p:cNvPr id="3" name="Content Placeholder 2"/>
          <p:cNvSpPr>
            <a:spLocks noGrp="1"/>
          </p:cNvSpPr>
          <p:nvPr>
            <p:ph idx="1"/>
          </p:nvPr>
        </p:nvSpPr>
        <p:spPr>
          <a:noFill/>
          <a:effectLst>
            <a:softEdge rad="31750"/>
          </a:effectLst>
        </p:spPr>
        <p:txBody>
          <a:bodyPr vert="horz" lIns="91440" tIns="45720" rIns="91440" bIns="45720" rtlCol="0">
            <a:normAutofit fontScale="92500" lnSpcReduction="10000"/>
            <a:scene3d>
              <a:camera prst="orthographicFront"/>
              <a:lightRig rig="flat" dir="tl">
                <a:rot lat="0" lon="0" rev="6600000"/>
              </a:lightRig>
            </a:scene3d>
            <a:sp3d extrusionH="25400" contourW="8890">
              <a:contourClr>
                <a:schemeClr val="accent2">
                  <a:shade val="75000"/>
                </a:schemeClr>
              </a:contourClr>
            </a:sp3d>
          </a:bodyPr>
          <a:lstStyle/>
          <a:p>
            <a:pPr lvl="1" algn="ctr"/>
            <a:r>
              <a:rPr lang="ar-SY" dirty="0"/>
              <a:t>الحصول على المال:</a:t>
            </a:r>
          </a:p>
          <a:p>
            <a:r>
              <a:rPr lang="ar-SA" dirty="0"/>
              <a:t>قال رسول الله </a:t>
            </a:r>
            <a:r>
              <a:rPr lang="en-US" dirty="0" smtClean="0">
                <a:sym typeface="AGA Arabesque"/>
              </a:rPr>
              <a:t></a:t>
            </a:r>
            <a:r>
              <a:rPr lang="ar-SA" dirty="0" smtClean="0"/>
              <a:t>: </a:t>
            </a:r>
            <a:r>
              <a:rPr lang="ar-SY" dirty="0"/>
              <a:t>«إِذا جاءكم مَن تَرضَون دينه وخُلُقَه فأنكِحُوه»</a:t>
            </a:r>
            <a:endParaRPr lang="en-US" dirty="0"/>
          </a:p>
          <a:p>
            <a:pPr algn="l"/>
            <a:r>
              <a:rPr lang="ar-SA" sz="4400" dirty="0"/>
              <a:t>[أخرجه </a:t>
            </a:r>
            <a:r>
              <a:rPr lang="ar-SY" sz="4400" dirty="0"/>
              <a:t>الترمذي]</a:t>
            </a:r>
            <a:endParaRPr lang="en-US" sz="4400" dirty="0"/>
          </a:p>
          <a:p>
            <a:endParaRPr lang="ar-SY" dirty="0"/>
          </a:p>
          <a:p>
            <a:endParaRPr lang="ar-SY" dirty="0"/>
          </a:p>
        </p:txBody>
      </p:sp>
      <p:sp>
        <p:nvSpPr>
          <p:cNvPr id="4" name="Content Placeholder 2"/>
          <p:cNvSpPr txBox="1">
            <a:spLocks/>
          </p:cNvSpPr>
          <p:nvPr/>
        </p:nvSpPr>
        <p:spPr>
          <a:xfrm>
            <a:off x="7358083" y="1214423"/>
            <a:ext cx="1257280" cy="1000132"/>
          </a:xfrm>
          <a:prstGeom prst="rect">
            <a:avLst/>
          </a:prstGeom>
          <a:noFill/>
          <a:effectLst>
            <a:softEdge rad="31750"/>
          </a:effectLst>
        </p:spPr>
        <p:txBody>
          <a:bodyPr vert="horz" lIns="91440" tIns="45720" rIns="91440" bIns="45720" rtlCol="0">
            <a:normAutofit fontScale="92500" lnSpcReduction="20000"/>
            <a:scene3d>
              <a:camera prst="orthographicFront"/>
              <a:lightRig rig="flat" dir="tl">
                <a:rot lat="0" lon="0" rev="6600000"/>
              </a:lightRig>
            </a:scene3d>
            <a:sp3d extrusionH="25400" contourW="8890">
              <a:contourClr>
                <a:schemeClr val="accent2">
                  <a:shade val="75000"/>
                </a:schemeClr>
              </a:contourClr>
            </a:sp3d>
          </a:bodyPr>
          <a:lstStyle/>
          <a:p>
            <a:pPr marL="0" marR="0" lvl="0" indent="0" algn="justLow" defTabSz="914400" rtl="1" eaLnBrk="1" fontAlgn="auto" latinLnBrk="0" hangingPunct="1">
              <a:lnSpc>
                <a:spcPct val="134000"/>
              </a:lnSpc>
              <a:spcBef>
                <a:spcPct val="20000"/>
              </a:spcBef>
              <a:spcAft>
                <a:spcPts val="0"/>
              </a:spcAft>
              <a:buClrTx/>
              <a:buSzTx/>
              <a:buFont typeface="Arial" pitchFamily="34" charset="0"/>
              <a:buNone/>
              <a:tabLst/>
              <a:defRPr/>
            </a:pPr>
            <a:r>
              <a:rPr kumimoji="0" lang="ar-SY" sz="5400" b="1" i="0" u="none" strike="noStrike" kern="1200" cap="none" spc="0" normalizeH="0" baseline="0" noProof="0" dirty="0" smtClean="0">
                <a:ln w="11430">
                  <a:noFill/>
                </a:ln>
                <a:solidFill>
                  <a:schemeClr val="accent6">
                    <a:lumMod val="50000"/>
                  </a:schemeClr>
                </a:solidFill>
                <a:effectLst/>
                <a:uLnTx/>
                <a:uFillTx/>
                <a:latin typeface="Traditional Arabic" pitchFamily="18" charset="-78"/>
                <a:ea typeface="+mj-ea"/>
                <a:cs typeface="Traditional Arabic" pitchFamily="18" charset="-78"/>
              </a:rPr>
              <a:t>ومنها:</a:t>
            </a:r>
            <a:endParaRPr kumimoji="0" lang="ar-SY" sz="5400" b="1" i="0" u="none" strike="noStrike" kern="1200" cap="none" spc="0" normalizeH="0" baseline="0" noProof="0" dirty="0">
              <a:ln w="11430">
                <a:noFill/>
              </a:ln>
              <a:solidFill>
                <a:schemeClr val="accent6">
                  <a:lumMod val="50000"/>
                </a:schemeClr>
              </a:solidFill>
              <a:effectLst/>
              <a:uLnTx/>
              <a:uFillTx/>
              <a:latin typeface="Traditional Arabic" pitchFamily="18" charset="-78"/>
              <a:ea typeface="+mj-ea"/>
              <a:cs typeface="Traditional Arabic" pitchFamily="18" charset="-78"/>
            </a:endParaRPr>
          </a:p>
        </p:txBody>
      </p:sp>
    </p:spTree>
    <p:extLst>
      <p:ext uri="{BB962C8B-B14F-4D97-AF65-F5344CB8AC3E}">
        <p14:creationId xmlns:p14="http://schemas.microsoft.com/office/powerpoint/2010/main" xmlns="" val="253911789"/>
      </p:ext>
    </p:extLst>
  </p:cSld>
  <p:clrMapOvr>
    <a:masterClrMapping/>
  </p:clrMapOvr>
  <p:transition spd="slow">
    <p:wip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ar-SY" dirty="0" smtClean="0"/>
              <a:t>دوافع خاصة</a:t>
            </a:r>
            <a:endParaRPr lang="ar-SY" dirty="0"/>
          </a:p>
        </p:txBody>
      </p:sp>
      <p:sp>
        <p:nvSpPr>
          <p:cNvPr id="3" name="Content Placeholder 2"/>
          <p:cNvSpPr>
            <a:spLocks noGrp="1"/>
          </p:cNvSpPr>
          <p:nvPr>
            <p:ph idx="1"/>
          </p:nvPr>
        </p:nvSpPr>
        <p:spPr>
          <a:xfrm>
            <a:off x="457200" y="1689120"/>
            <a:ext cx="8229600" cy="4525963"/>
          </a:xfrm>
          <a:noFill/>
          <a:effectLst>
            <a:softEdge rad="31750"/>
          </a:effectLst>
        </p:spPr>
        <p:txBody>
          <a:bodyPr vert="horz" lIns="91440" tIns="45720" rIns="91440" bIns="45720" rtlCol="0">
            <a:normAutofit/>
            <a:scene3d>
              <a:camera prst="orthographicFront"/>
              <a:lightRig rig="flat" dir="tl">
                <a:rot lat="0" lon="0" rev="6600000"/>
              </a:lightRig>
            </a:scene3d>
            <a:sp3d extrusionH="25400" contourW="8890">
              <a:contourClr>
                <a:schemeClr val="accent2">
                  <a:shade val="75000"/>
                </a:schemeClr>
              </a:contourClr>
            </a:sp3d>
          </a:bodyPr>
          <a:lstStyle/>
          <a:p>
            <a:r>
              <a:rPr lang="ar-SA" dirty="0" smtClean="0"/>
              <a:t>قال رسول الله </a:t>
            </a:r>
            <a:r>
              <a:rPr lang="en-US" dirty="0" smtClean="0">
                <a:sym typeface="AGA Arabesque"/>
              </a:rPr>
              <a:t></a:t>
            </a:r>
            <a:r>
              <a:rPr lang="en-US" dirty="0" smtClean="0"/>
              <a:t> </a:t>
            </a:r>
            <a:r>
              <a:rPr lang="ar-SA" dirty="0" smtClean="0"/>
              <a:t>: «تُنكح المرأة لأربع: لمالها، ولحَسَبها، ولجمالها، ولدينها، فاظفر بذات الدين تَرِبَت يداك»</a:t>
            </a:r>
            <a:endParaRPr lang="en-US" dirty="0" smtClean="0"/>
          </a:p>
          <a:p>
            <a:pPr algn="l"/>
            <a:r>
              <a:rPr lang="ar-SA" sz="4600" dirty="0" smtClean="0"/>
              <a:t>[</a:t>
            </a:r>
            <a:r>
              <a:rPr lang="ar-SA" sz="4600" dirty="0"/>
              <a:t>متفق عليه]</a:t>
            </a:r>
            <a:endParaRPr lang="ar-SY" sz="4600" dirty="0"/>
          </a:p>
        </p:txBody>
      </p:sp>
    </p:spTree>
    <p:extLst>
      <p:ext uri="{BB962C8B-B14F-4D97-AF65-F5344CB8AC3E}">
        <p14:creationId xmlns:p14="http://schemas.microsoft.com/office/powerpoint/2010/main" xmlns="" val="4017580267"/>
      </p:ext>
    </p:extLst>
  </p:cSld>
  <p:clrMapOvr>
    <a:masterClrMapping/>
  </p:clrMapOvr>
  <p:transition spd="slow">
    <p:wip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ar-SY" dirty="0" smtClean="0"/>
              <a:t>دوافع خاصة</a:t>
            </a:r>
            <a:endParaRPr lang="ar-SY" dirty="0"/>
          </a:p>
        </p:txBody>
      </p:sp>
      <p:sp>
        <p:nvSpPr>
          <p:cNvPr id="3" name="Content Placeholder 2"/>
          <p:cNvSpPr>
            <a:spLocks noGrp="1"/>
          </p:cNvSpPr>
          <p:nvPr>
            <p:ph idx="1"/>
          </p:nvPr>
        </p:nvSpPr>
        <p:spPr>
          <a:xfrm>
            <a:off x="457200" y="1689120"/>
            <a:ext cx="8229600" cy="5026028"/>
          </a:xfrm>
          <a:noFill/>
          <a:effectLst>
            <a:softEdge rad="31750"/>
          </a:effectLst>
        </p:spPr>
        <p:txBody>
          <a:bodyPr vert="horz" lIns="91440" tIns="45720" rIns="91440" bIns="45720" rtlCol="0">
            <a:normAutofit fontScale="85000" lnSpcReduction="20000"/>
            <a:scene3d>
              <a:camera prst="orthographicFront"/>
              <a:lightRig rig="flat" dir="tl">
                <a:rot lat="0" lon="0" rev="6600000"/>
              </a:lightRig>
            </a:scene3d>
            <a:sp3d extrusionH="25400" contourW="8890">
              <a:contourClr>
                <a:schemeClr val="accent2">
                  <a:shade val="75000"/>
                </a:schemeClr>
              </a:contourClr>
            </a:sp3d>
          </a:bodyPr>
          <a:lstStyle/>
          <a:p>
            <a:r>
              <a:rPr lang="ar-SA" dirty="0"/>
              <a:t>جاء في الحديث: </a:t>
            </a:r>
            <a:r>
              <a:rPr lang="ar-SA" dirty="0" smtClean="0"/>
              <a:t>«</a:t>
            </a:r>
            <a:r>
              <a:rPr lang="ar-SY" dirty="0"/>
              <a:t>من تزوَّج امرأة </a:t>
            </a:r>
            <a:r>
              <a:rPr lang="ar-SY" dirty="0" smtClean="0"/>
              <a:t>لعزِّها </a:t>
            </a:r>
            <a:r>
              <a:rPr lang="ar-SY" dirty="0"/>
              <a:t>لم يزِده الله إلا ذلاًّ، ومن تزوَّجها لمالها لم يزده الله تعالى إلا فقرًا، ومن تزوَّجها لحُسنِها لم يزده الله تعالى إلا دناءة، ومن تزوَّج امرأة ليغضَّ بصره ويحصنَ فرجه ويصل رحمه فإن ذلك منَّة، وبورك له فيها، وبارك الله لها فيه</a:t>
            </a:r>
            <a:r>
              <a:rPr lang="ar-SY" dirty="0" smtClean="0"/>
              <a:t>»</a:t>
            </a:r>
            <a:r>
              <a:rPr lang="ar-SA" dirty="0" smtClean="0"/>
              <a:t>.</a:t>
            </a:r>
            <a:r>
              <a:rPr lang="ar-SA" sz="4600" b="0" dirty="0" smtClean="0"/>
              <a:t>[الطبراني]</a:t>
            </a:r>
            <a:endParaRPr lang="en-US" b="0" dirty="0"/>
          </a:p>
        </p:txBody>
      </p:sp>
    </p:spTree>
    <p:extLst>
      <p:ext uri="{BB962C8B-B14F-4D97-AF65-F5344CB8AC3E}">
        <p14:creationId xmlns:p14="http://schemas.microsoft.com/office/powerpoint/2010/main" xmlns="" val="4017580267"/>
      </p:ext>
    </p:extLst>
  </p:cSld>
  <p:clrMapOvr>
    <a:masterClrMapping/>
  </p:clrMapOvr>
  <p:transition spd="slow">
    <p:wip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ar-SY" dirty="0" smtClean="0"/>
              <a:t>دوافع خاصة</a:t>
            </a:r>
            <a:endParaRPr lang="ar-SY" dirty="0"/>
          </a:p>
        </p:txBody>
      </p:sp>
      <p:sp>
        <p:nvSpPr>
          <p:cNvPr id="3" name="Content Placeholder 2"/>
          <p:cNvSpPr>
            <a:spLocks noGrp="1"/>
          </p:cNvSpPr>
          <p:nvPr>
            <p:ph idx="1"/>
          </p:nvPr>
        </p:nvSpPr>
        <p:spPr/>
        <p:txBody>
          <a:bodyPr>
            <a:normAutofit/>
          </a:bodyPr>
          <a:lstStyle/>
          <a:p>
            <a:r>
              <a:rPr lang="ar-SY" dirty="0" smtClean="0"/>
              <a:t> </a:t>
            </a:r>
          </a:p>
          <a:p>
            <a:pPr algn="ctr"/>
            <a:r>
              <a:rPr lang="ar-SY" sz="6600" dirty="0">
                <a:latin typeface="Andalus" pitchFamily="18" charset="-78"/>
                <a:cs typeface="Andalus" pitchFamily="18" charset="-78"/>
              </a:rPr>
              <a:t>طلب الشهرة.</a:t>
            </a:r>
          </a:p>
        </p:txBody>
      </p:sp>
      <p:sp>
        <p:nvSpPr>
          <p:cNvPr id="4" name="Content Placeholder 2"/>
          <p:cNvSpPr txBox="1">
            <a:spLocks/>
          </p:cNvSpPr>
          <p:nvPr/>
        </p:nvSpPr>
        <p:spPr>
          <a:xfrm>
            <a:off x="7072331" y="1785926"/>
            <a:ext cx="1257280" cy="1000132"/>
          </a:xfrm>
          <a:prstGeom prst="rect">
            <a:avLst/>
          </a:prstGeom>
          <a:noFill/>
          <a:effectLst>
            <a:softEdge rad="31750"/>
          </a:effectLst>
        </p:spPr>
        <p:txBody>
          <a:bodyPr vert="horz" lIns="91440" tIns="45720" rIns="91440" bIns="45720" rtlCol="0">
            <a:normAutofit fontScale="92500" lnSpcReduction="20000"/>
            <a:scene3d>
              <a:camera prst="orthographicFront"/>
              <a:lightRig rig="flat" dir="tl">
                <a:rot lat="0" lon="0" rev="6600000"/>
              </a:lightRig>
            </a:scene3d>
            <a:sp3d extrusionH="25400" contourW="8890">
              <a:contourClr>
                <a:schemeClr val="accent2">
                  <a:shade val="75000"/>
                </a:schemeClr>
              </a:contourClr>
            </a:sp3d>
          </a:bodyPr>
          <a:lstStyle/>
          <a:p>
            <a:pPr marL="0" marR="0" lvl="0" indent="0" algn="justLow" defTabSz="914400" rtl="1" eaLnBrk="1" fontAlgn="auto" latinLnBrk="0" hangingPunct="1">
              <a:lnSpc>
                <a:spcPct val="134000"/>
              </a:lnSpc>
              <a:spcBef>
                <a:spcPct val="20000"/>
              </a:spcBef>
              <a:spcAft>
                <a:spcPts val="0"/>
              </a:spcAft>
              <a:buClrTx/>
              <a:buSzTx/>
              <a:buFont typeface="Arial" pitchFamily="34" charset="0"/>
              <a:buNone/>
              <a:tabLst/>
              <a:defRPr/>
            </a:pPr>
            <a:r>
              <a:rPr kumimoji="0" lang="ar-SY" sz="5400" b="1" i="0" u="none" strike="noStrike" kern="1200" cap="none" spc="0" normalizeH="0" baseline="0" noProof="0" dirty="0" smtClean="0">
                <a:ln w="11430">
                  <a:noFill/>
                </a:ln>
                <a:solidFill>
                  <a:schemeClr val="accent6">
                    <a:lumMod val="50000"/>
                  </a:schemeClr>
                </a:solidFill>
                <a:effectLst/>
                <a:uLnTx/>
                <a:uFillTx/>
                <a:latin typeface="Traditional Arabic" pitchFamily="18" charset="-78"/>
                <a:ea typeface="+mj-ea"/>
                <a:cs typeface="Traditional Arabic" pitchFamily="18" charset="-78"/>
              </a:rPr>
              <a:t>ومنها:</a:t>
            </a:r>
            <a:endParaRPr kumimoji="0" lang="ar-SY" sz="5400" b="1" i="0" u="none" strike="noStrike" kern="1200" cap="none" spc="0" normalizeH="0" baseline="0" noProof="0" dirty="0">
              <a:ln w="11430">
                <a:noFill/>
              </a:ln>
              <a:solidFill>
                <a:schemeClr val="accent6">
                  <a:lumMod val="50000"/>
                </a:schemeClr>
              </a:solidFill>
              <a:effectLst/>
              <a:uLnTx/>
              <a:uFillTx/>
              <a:latin typeface="Traditional Arabic" pitchFamily="18" charset="-78"/>
              <a:ea typeface="+mj-ea"/>
              <a:cs typeface="Traditional Arabic" pitchFamily="18" charset="-78"/>
            </a:endParaRPr>
          </a:p>
        </p:txBody>
      </p:sp>
    </p:spTree>
    <p:extLst>
      <p:ext uri="{BB962C8B-B14F-4D97-AF65-F5344CB8AC3E}">
        <p14:creationId xmlns:p14="http://schemas.microsoft.com/office/powerpoint/2010/main" xmlns="" val="1304140888"/>
      </p:ext>
    </p:extLst>
  </p:cSld>
  <p:clrMapOvr>
    <a:masterClrMapping/>
  </p:clrMapOvr>
  <p:transition spd="slow">
    <p:wip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ar-SY" dirty="0" smtClean="0"/>
              <a:t>دوافع خاصة</a:t>
            </a:r>
            <a:endParaRPr lang="ar-SY" dirty="0"/>
          </a:p>
        </p:txBody>
      </p:sp>
      <p:sp>
        <p:nvSpPr>
          <p:cNvPr id="3" name="Content Placeholder 2"/>
          <p:cNvSpPr>
            <a:spLocks noGrp="1"/>
          </p:cNvSpPr>
          <p:nvPr>
            <p:ph idx="1"/>
          </p:nvPr>
        </p:nvSpPr>
        <p:spPr>
          <a:xfrm>
            <a:off x="2000232" y="2814647"/>
            <a:ext cx="5543560" cy="1757361"/>
          </a:xfrm>
          <a:noFill/>
          <a:effectLst>
            <a:softEdge rad="31750"/>
          </a:effectLst>
        </p:spPr>
        <p:txBody>
          <a:bodyPr vert="horz" lIns="91440" tIns="45720" rIns="91440" bIns="45720" rtlCol="0">
            <a:normAutofit/>
            <a:scene3d>
              <a:camera prst="orthographicFront"/>
              <a:lightRig rig="flat" dir="tl">
                <a:rot lat="0" lon="0" rev="6600000"/>
              </a:lightRig>
            </a:scene3d>
            <a:sp3d extrusionH="25400" contourW="8890">
              <a:contourClr>
                <a:schemeClr val="accent2">
                  <a:shade val="75000"/>
                </a:schemeClr>
              </a:contourClr>
            </a:sp3d>
          </a:bodyPr>
          <a:lstStyle/>
          <a:p>
            <a:pPr lvl="1" algn="ctr"/>
            <a:r>
              <a:rPr lang="ar-SY" dirty="0"/>
              <a:t>زواج </a:t>
            </a:r>
            <a:r>
              <a:rPr lang="ar-SY" dirty="0" smtClean="0"/>
              <a:t>النكاية</a:t>
            </a:r>
            <a:endParaRPr lang="ar-SY" dirty="0"/>
          </a:p>
        </p:txBody>
      </p:sp>
      <p:sp>
        <p:nvSpPr>
          <p:cNvPr id="4" name="Content Placeholder 2"/>
          <p:cNvSpPr txBox="1">
            <a:spLocks/>
          </p:cNvSpPr>
          <p:nvPr/>
        </p:nvSpPr>
        <p:spPr>
          <a:xfrm>
            <a:off x="7072331" y="1785926"/>
            <a:ext cx="1257280" cy="1000132"/>
          </a:xfrm>
          <a:prstGeom prst="rect">
            <a:avLst/>
          </a:prstGeom>
          <a:noFill/>
          <a:effectLst>
            <a:softEdge rad="31750"/>
          </a:effectLst>
        </p:spPr>
        <p:txBody>
          <a:bodyPr vert="horz" lIns="91440" tIns="45720" rIns="91440" bIns="45720" rtlCol="0">
            <a:normAutofit fontScale="92500" lnSpcReduction="20000"/>
            <a:scene3d>
              <a:camera prst="orthographicFront"/>
              <a:lightRig rig="flat" dir="tl">
                <a:rot lat="0" lon="0" rev="6600000"/>
              </a:lightRig>
            </a:scene3d>
            <a:sp3d extrusionH="25400" contourW="8890">
              <a:contourClr>
                <a:schemeClr val="accent2">
                  <a:shade val="75000"/>
                </a:schemeClr>
              </a:contourClr>
            </a:sp3d>
          </a:bodyPr>
          <a:lstStyle/>
          <a:p>
            <a:pPr marL="0" marR="0" lvl="0" indent="0" algn="justLow" defTabSz="914400" rtl="1" eaLnBrk="1" fontAlgn="auto" latinLnBrk="0" hangingPunct="1">
              <a:lnSpc>
                <a:spcPct val="134000"/>
              </a:lnSpc>
              <a:spcBef>
                <a:spcPct val="20000"/>
              </a:spcBef>
              <a:spcAft>
                <a:spcPts val="0"/>
              </a:spcAft>
              <a:buClrTx/>
              <a:buSzTx/>
              <a:buFont typeface="Arial" pitchFamily="34" charset="0"/>
              <a:buNone/>
              <a:tabLst/>
              <a:defRPr/>
            </a:pPr>
            <a:r>
              <a:rPr kumimoji="0" lang="ar-SY" sz="5400" b="1" i="0" u="none" strike="noStrike" kern="1200" cap="none" spc="0" normalizeH="0" baseline="0" noProof="0" dirty="0" smtClean="0">
                <a:ln w="11430">
                  <a:noFill/>
                </a:ln>
                <a:solidFill>
                  <a:schemeClr val="accent6">
                    <a:lumMod val="50000"/>
                  </a:schemeClr>
                </a:solidFill>
                <a:effectLst/>
                <a:uLnTx/>
                <a:uFillTx/>
                <a:latin typeface="Traditional Arabic" pitchFamily="18" charset="-78"/>
                <a:ea typeface="+mj-ea"/>
                <a:cs typeface="Traditional Arabic" pitchFamily="18" charset="-78"/>
              </a:rPr>
              <a:t>ومنها:</a:t>
            </a:r>
            <a:endParaRPr kumimoji="0" lang="ar-SY" sz="5400" b="1" i="0" u="none" strike="noStrike" kern="1200" cap="none" spc="0" normalizeH="0" baseline="0" noProof="0" dirty="0">
              <a:ln w="11430">
                <a:noFill/>
              </a:ln>
              <a:solidFill>
                <a:schemeClr val="accent6">
                  <a:lumMod val="50000"/>
                </a:schemeClr>
              </a:solidFill>
              <a:effectLst/>
              <a:uLnTx/>
              <a:uFillTx/>
              <a:latin typeface="Traditional Arabic" pitchFamily="18" charset="-78"/>
              <a:ea typeface="+mj-ea"/>
              <a:cs typeface="Traditional Arabic" pitchFamily="18" charset="-78"/>
            </a:endParaRPr>
          </a:p>
        </p:txBody>
      </p:sp>
    </p:spTree>
    <p:extLst>
      <p:ext uri="{BB962C8B-B14F-4D97-AF65-F5344CB8AC3E}">
        <p14:creationId xmlns:p14="http://schemas.microsoft.com/office/powerpoint/2010/main" xmlns="" val="4177422426"/>
      </p:ext>
    </p:extLst>
  </p:cSld>
  <p:clrMapOvr>
    <a:masterClrMapping/>
  </p:clrMapOvr>
  <p:transition spd="slow">
    <p:wip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48065" y="263309"/>
            <a:ext cx="2952328" cy="861436"/>
          </a:xfrm>
        </p:spPr>
        <p:txBody>
          <a:bodyPr>
            <a:noAutofit/>
          </a:bodyPr>
          <a:lstStyle/>
          <a:p>
            <a:r>
              <a:rPr lang="ar-SY" sz="4000" dirty="0" smtClean="0"/>
              <a:t>دوافع خاصة</a:t>
            </a:r>
            <a:endParaRPr lang="ar-SY" sz="4000" dirty="0"/>
          </a:p>
        </p:txBody>
      </p:sp>
      <p:sp>
        <p:nvSpPr>
          <p:cNvPr id="6" name="مستطيل 5"/>
          <p:cNvSpPr/>
          <p:nvPr/>
        </p:nvSpPr>
        <p:spPr>
          <a:xfrm>
            <a:off x="3071802" y="4572008"/>
            <a:ext cx="2571768" cy="1214446"/>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ctr"/>
          <a:lstStyle/>
          <a:p>
            <a:pPr algn="ctr"/>
            <a:r>
              <a:rPr lang="ar-SA" sz="3600" b="1" dirty="0" smtClean="0">
                <a:solidFill>
                  <a:srgbClr val="63891F">
                    <a:lumMod val="50000"/>
                  </a:srgbClr>
                </a:solidFill>
                <a:latin typeface="Traditional Arabic" pitchFamily="18" charset="-78"/>
                <a:cs typeface="Traditional Arabic" pitchFamily="18" charset="-78"/>
              </a:rPr>
              <a:t>طلب الشهرة</a:t>
            </a:r>
            <a:endParaRPr lang="ar-SY" sz="3600" b="1" dirty="0" smtClean="0">
              <a:solidFill>
                <a:srgbClr val="63891F">
                  <a:lumMod val="50000"/>
                </a:srgbClr>
              </a:solidFill>
              <a:latin typeface="Traditional Arabic" pitchFamily="18" charset="-78"/>
              <a:cs typeface="Traditional Arabic" pitchFamily="18" charset="-78"/>
            </a:endParaRPr>
          </a:p>
        </p:txBody>
      </p:sp>
      <p:sp>
        <p:nvSpPr>
          <p:cNvPr id="7" name="مستطيل 6"/>
          <p:cNvSpPr/>
          <p:nvPr/>
        </p:nvSpPr>
        <p:spPr>
          <a:xfrm>
            <a:off x="6000760" y="4572008"/>
            <a:ext cx="2571768" cy="1214446"/>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ctr"/>
          <a:lstStyle/>
          <a:p>
            <a:pPr algn="ctr"/>
            <a:r>
              <a:rPr lang="ar-SA" sz="3200" b="1" dirty="0" smtClean="0">
                <a:solidFill>
                  <a:srgbClr val="63891F">
                    <a:lumMod val="50000"/>
                  </a:srgbClr>
                </a:solidFill>
                <a:latin typeface="Traditional Arabic" pitchFamily="18" charset="-78"/>
                <a:cs typeface="Traditional Arabic" pitchFamily="18" charset="-78"/>
              </a:rPr>
              <a:t>الحصول على المال</a:t>
            </a:r>
            <a:endParaRPr lang="ar-SY" sz="3200" b="1" dirty="0" smtClean="0">
              <a:solidFill>
                <a:srgbClr val="63891F">
                  <a:lumMod val="50000"/>
                </a:srgbClr>
              </a:solidFill>
              <a:latin typeface="Traditional Arabic" pitchFamily="18" charset="-78"/>
              <a:cs typeface="Traditional Arabic" pitchFamily="18" charset="-78"/>
            </a:endParaRPr>
          </a:p>
        </p:txBody>
      </p:sp>
      <p:sp>
        <p:nvSpPr>
          <p:cNvPr id="8" name="مستطيل 7"/>
          <p:cNvSpPr/>
          <p:nvPr/>
        </p:nvSpPr>
        <p:spPr>
          <a:xfrm>
            <a:off x="142844" y="4572008"/>
            <a:ext cx="2571768" cy="1214446"/>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ctr"/>
          <a:lstStyle/>
          <a:p>
            <a:pPr algn="ctr"/>
            <a:r>
              <a:rPr lang="ar-SA" sz="3600" b="1" dirty="0" smtClean="0">
                <a:solidFill>
                  <a:srgbClr val="63891F">
                    <a:lumMod val="50000"/>
                  </a:srgbClr>
                </a:solidFill>
                <a:latin typeface="Traditional Arabic" pitchFamily="18" charset="-78"/>
                <a:cs typeface="Traditional Arabic" pitchFamily="18" charset="-78"/>
              </a:rPr>
              <a:t>زواج النكاية</a:t>
            </a:r>
            <a:endParaRPr lang="ar-SY" sz="3600" b="1" dirty="0" smtClean="0">
              <a:solidFill>
                <a:srgbClr val="63891F">
                  <a:lumMod val="50000"/>
                </a:srgbClr>
              </a:solidFill>
              <a:latin typeface="Traditional Arabic" pitchFamily="18" charset="-78"/>
              <a:cs typeface="Traditional Arabic" pitchFamily="18" charset="-78"/>
            </a:endParaRPr>
          </a:p>
        </p:txBody>
      </p:sp>
      <p:sp>
        <p:nvSpPr>
          <p:cNvPr id="78" name="مستطيل 77"/>
          <p:cNvSpPr/>
          <p:nvPr/>
        </p:nvSpPr>
        <p:spPr>
          <a:xfrm>
            <a:off x="3071802" y="1714488"/>
            <a:ext cx="2571768" cy="1214446"/>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ctr"/>
          <a:lstStyle/>
          <a:p>
            <a:pPr algn="ctr"/>
            <a:r>
              <a:rPr lang="ar-SA" sz="3600" b="1" dirty="0" smtClean="0">
                <a:solidFill>
                  <a:srgbClr val="63891F">
                    <a:lumMod val="50000"/>
                  </a:srgbClr>
                </a:solidFill>
                <a:latin typeface="Traditional Arabic" pitchFamily="18" charset="-78"/>
                <a:cs typeface="Traditional Arabic" pitchFamily="18" charset="-78"/>
              </a:rPr>
              <a:t>الدوافع الخاصة</a:t>
            </a:r>
            <a:endParaRPr lang="ar-SY" sz="3600" b="1" dirty="0" smtClean="0">
              <a:solidFill>
                <a:srgbClr val="63891F">
                  <a:lumMod val="50000"/>
                </a:srgbClr>
              </a:solidFill>
              <a:latin typeface="Traditional Arabic" pitchFamily="18" charset="-78"/>
              <a:cs typeface="Traditional Arabic" pitchFamily="18" charset="-78"/>
            </a:endParaRPr>
          </a:p>
        </p:txBody>
      </p:sp>
      <p:cxnSp>
        <p:nvCxnSpPr>
          <p:cNvPr id="80" name="رابط كسهم مستقيم 79"/>
          <p:cNvCxnSpPr>
            <a:stCxn id="78" idx="2"/>
            <a:endCxn id="6" idx="0"/>
          </p:cNvCxnSpPr>
          <p:nvPr/>
        </p:nvCxnSpPr>
        <p:spPr>
          <a:xfrm rot="5400000">
            <a:off x="3536149" y="3750471"/>
            <a:ext cx="1643074" cy="1588"/>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cxnSp>
        <p:nvCxnSpPr>
          <p:cNvPr id="82" name="رابط كسهم مستقيم 81"/>
          <p:cNvCxnSpPr>
            <a:stCxn id="78" idx="2"/>
            <a:endCxn id="8" idx="0"/>
          </p:cNvCxnSpPr>
          <p:nvPr/>
        </p:nvCxnSpPr>
        <p:spPr>
          <a:xfrm rot="5400000">
            <a:off x="2071670" y="2285992"/>
            <a:ext cx="1643074" cy="2928958"/>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cxnSp>
        <p:nvCxnSpPr>
          <p:cNvPr id="84" name="رابط كسهم مستقيم 83"/>
          <p:cNvCxnSpPr>
            <a:stCxn id="78" idx="2"/>
            <a:endCxn id="7" idx="0"/>
          </p:cNvCxnSpPr>
          <p:nvPr/>
        </p:nvCxnSpPr>
        <p:spPr>
          <a:xfrm rot="16200000" flipH="1">
            <a:off x="5000628" y="2285992"/>
            <a:ext cx="1643074" cy="2928958"/>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spTree>
    <p:extLst>
      <p:ext uri="{BB962C8B-B14F-4D97-AF65-F5344CB8AC3E}">
        <p14:creationId xmlns:p14="http://schemas.microsoft.com/office/powerpoint/2010/main" xmlns="" val="3674220834"/>
      </p:ext>
    </p:extLst>
  </p:cSld>
  <p:clrMapOvr>
    <a:masterClrMapping/>
  </p:clrMapOvr>
  <p:transition spd="slow">
    <p:wip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alpha val="83000"/>
          </a:schemeClr>
        </a:solidFill>
        <a:effectLst/>
      </p:bgPr>
    </p:bg>
    <p:spTree>
      <p:nvGrpSpPr>
        <p:cNvPr id="1" name=""/>
        <p:cNvGrpSpPr/>
        <p:nvPr/>
      </p:nvGrpSpPr>
      <p:grpSpPr>
        <a:xfrm>
          <a:off x="0" y="0"/>
          <a:ext cx="0" cy="0"/>
          <a:chOff x="0" y="0"/>
          <a:chExt cx="0" cy="0"/>
        </a:xfrm>
      </p:grpSpPr>
      <p:sp>
        <p:nvSpPr>
          <p:cNvPr id="5" name="مستطيل 4"/>
          <p:cNvSpPr/>
          <p:nvPr/>
        </p:nvSpPr>
        <p:spPr>
          <a:xfrm>
            <a:off x="4143372" y="142853"/>
            <a:ext cx="2214579" cy="1000132"/>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ctr"/>
          <a:lstStyle/>
          <a:p>
            <a:pPr algn="ctr"/>
            <a:r>
              <a:rPr lang="ar-SA" sz="2400" b="1" dirty="0" smtClean="0">
                <a:solidFill>
                  <a:srgbClr val="63891F">
                    <a:lumMod val="50000"/>
                  </a:srgbClr>
                </a:solidFill>
                <a:cs typeface="Tahoma"/>
              </a:rPr>
              <a:t>الدافع الديني</a:t>
            </a:r>
            <a:endParaRPr lang="ar-SY" sz="2400" b="1" dirty="0" smtClean="0">
              <a:solidFill>
                <a:srgbClr val="63891F">
                  <a:lumMod val="50000"/>
                </a:srgbClr>
              </a:solidFill>
              <a:cs typeface="Tahoma"/>
            </a:endParaRPr>
          </a:p>
        </p:txBody>
      </p:sp>
      <p:sp>
        <p:nvSpPr>
          <p:cNvPr id="6" name="مستطيل 5"/>
          <p:cNvSpPr/>
          <p:nvPr/>
        </p:nvSpPr>
        <p:spPr>
          <a:xfrm>
            <a:off x="4143372" y="1242998"/>
            <a:ext cx="2214579" cy="1000132"/>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ctr"/>
          <a:lstStyle/>
          <a:p>
            <a:pPr algn="ctr"/>
            <a:r>
              <a:rPr lang="ar-SA" sz="2400" b="1" dirty="0" smtClean="0">
                <a:solidFill>
                  <a:srgbClr val="63891F">
                    <a:lumMod val="50000"/>
                  </a:srgbClr>
                </a:solidFill>
                <a:cs typeface="Tahoma"/>
              </a:rPr>
              <a:t>الدافع الاجتماعي</a:t>
            </a:r>
            <a:endParaRPr lang="ar-SY" sz="2400" b="1" dirty="0" smtClean="0">
              <a:solidFill>
                <a:srgbClr val="63891F">
                  <a:lumMod val="50000"/>
                </a:srgbClr>
              </a:solidFill>
              <a:cs typeface="Tahoma"/>
            </a:endParaRPr>
          </a:p>
        </p:txBody>
      </p:sp>
      <p:sp>
        <p:nvSpPr>
          <p:cNvPr id="7" name="مستطيل 6"/>
          <p:cNvSpPr/>
          <p:nvPr/>
        </p:nvSpPr>
        <p:spPr>
          <a:xfrm>
            <a:off x="500033" y="3857628"/>
            <a:ext cx="2214579" cy="828682"/>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ctr"/>
          <a:lstStyle/>
          <a:p>
            <a:pPr algn="ctr"/>
            <a:r>
              <a:rPr lang="ar-SA" sz="2800" b="1" dirty="0" smtClean="0">
                <a:solidFill>
                  <a:srgbClr val="63891F">
                    <a:lumMod val="50000"/>
                  </a:srgbClr>
                </a:solidFill>
                <a:latin typeface="Traditional Arabic" pitchFamily="18" charset="-78"/>
                <a:cs typeface="Traditional Arabic" pitchFamily="18" charset="-78"/>
              </a:rPr>
              <a:t>الحصول على المال</a:t>
            </a:r>
            <a:endParaRPr lang="ar-SY" sz="2800" b="1" dirty="0" smtClean="0">
              <a:solidFill>
                <a:srgbClr val="63891F">
                  <a:lumMod val="50000"/>
                </a:srgbClr>
              </a:solidFill>
              <a:latin typeface="Traditional Arabic" pitchFamily="18" charset="-78"/>
              <a:cs typeface="Traditional Arabic" pitchFamily="18" charset="-78"/>
            </a:endParaRPr>
          </a:p>
        </p:txBody>
      </p:sp>
      <p:sp>
        <p:nvSpPr>
          <p:cNvPr id="8" name="مستطيل 7"/>
          <p:cNvSpPr/>
          <p:nvPr/>
        </p:nvSpPr>
        <p:spPr>
          <a:xfrm>
            <a:off x="4143372" y="2343143"/>
            <a:ext cx="2214579" cy="1000132"/>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ctr"/>
          <a:lstStyle/>
          <a:p>
            <a:pPr algn="ctr"/>
            <a:r>
              <a:rPr lang="ar-SA" sz="2400" b="1" dirty="0" smtClean="0">
                <a:solidFill>
                  <a:srgbClr val="63891F">
                    <a:lumMod val="50000"/>
                  </a:srgbClr>
                </a:solidFill>
                <a:cs typeface="Tahoma"/>
              </a:rPr>
              <a:t>دافع الأبوة والأمومة</a:t>
            </a:r>
            <a:endParaRPr lang="ar-SY" sz="2400" b="1" dirty="0" smtClean="0">
              <a:solidFill>
                <a:srgbClr val="63891F">
                  <a:lumMod val="50000"/>
                </a:srgbClr>
              </a:solidFill>
              <a:cs typeface="Tahoma"/>
            </a:endParaRPr>
          </a:p>
        </p:txBody>
      </p:sp>
      <p:sp>
        <p:nvSpPr>
          <p:cNvPr id="9" name="مستطيل 8"/>
          <p:cNvSpPr/>
          <p:nvPr/>
        </p:nvSpPr>
        <p:spPr>
          <a:xfrm>
            <a:off x="4143372" y="3443288"/>
            <a:ext cx="2214579" cy="1000132"/>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ctr"/>
          <a:lstStyle/>
          <a:p>
            <a:pPr algn="ctr"/>
            <a:r>
              <a:rPr lang="ar-SA" sz="2400" b="1" dirty="0" smtClean="0">
                <a:solidFill>
                  <a:srgbClr val="63891F">
                    <a:lumMod val="50000"/>
                  </a:srgbClr>
                </a:solidFill>
                <a:cs typeface="Tahoma"/>
              </a:rPr>
              <a:t>الدافع الجنسي</a:t>
            </a:r>
            <a:endParaRPr lang="ar-SY" sz="2400" b="1" dirty="0" smtClean="0">
              <a:solidFill>
                <a:srgbClr val="63891F">
                  <a:lumMod val="50000"/>
                </a:srgbClr>
              </a:solidFill>
              <a:cs typeface="Tahoma"/>
            </a:endParaRPr>
          </a:p>
        </p:txBody>
      </p:sp>
      <p:sp>
        <p:nvSpPr>
          <p:cNvPr id="10" name="مستطيل 9"/>
          <p:cNvSpPr/>
          <p:nvPr/>
        </p:nvSpPr>
        <p:spPr>
          <a:xfrm>
            <a:off x="500033" y="4814897"/>
            <a:ext cx="2214579" cy="828682"/>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ctr"/>
          <a:lstStyle/>
          <a:p>
            <a:pPr algn="ctr"/>
            <a:r>
              <a:rPr lang="ar-SA" sz="2800" b="1" dirty="0" smtClean="0">
                <a:solidFill>
                  <a:srgbClr val="63891F">
                    <a:lumMod val="50000"/>
                  </a:srgbClr>
                </a:solidFill>
                <a:latin typeface="Traditional Arabic" pitchFamily="18" charset="-78"/>
                <a:cs typeface="Traditional Arabic" pitchFamily="18" charset="-78"/>
              </a:rPr>
              <a:t>طلب الشهرة</a:t>
            </a:r>
            <a:endParaRPr lang="ar-SY" sz="2800" b="1" dirty="0" smtClean="0">
              <a:solidFill>
                <a:srgbClr val="63891F">
                  <a:lumMod val="50000"/>
                </a:srgbClr>
              </a:solidFill>
              <a:latin typeface="Traditional Arabic" pitchFamily="18" charset="-78"/>
              <a:cs typeface="Traditional Arabic" pitchFamily="18" charset="-78"/>
            </a:endParaRPr>
          </a:p>
        </p:txBody>
      </p:sp>
      <p:sp>
        <p:nvSpPr>
          <p:cNvPr id="11" name="مستطيل 10"/>
          <p:cNvSpPr/>
          <p:nvPr/>
        </p:nvSpPr>
        <p:spPr>
          <a:xfrm>
            <a:off x="4143372" y="4543433"/>
            <a:ext cx="2214579" cy="1000132"/>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ctr"/>
          <a:lstStyle/>
          <a:p>
            <a:pPr algn="ctr"/>
            <a:r>
              <a:rPr lang="ar-SA" sz="2400" b="1" dirty="0" smtClean="0">
                <a:solidFill>
                  <a:srgbClr val="63891F">
                    <a:lumMod val="50000"/>
                  </a:srgbClr>
                </a:solidFill>
                <a:cs typeface="Tahoma"/>
              </a:rPr>
              <a:t>الدافع النفسي</a:t>
            </a:r>
            <a:endParaRPr lang="ar-SY" sz="2400" b="1" dirty="0" smtClean="0">
              <a:solidFill>
                <a:srgbClr val="63891F">
                  <a:lumMod val="50000"/>
                </a:srgbClr>
              </a:solidFill>
              <a:cs typeface="Tahoma"/>
            </a:endParaRPr>
          </a:p>
        </p:txBody>
      </p:sp>
      <p:sp>
        <p:nvSpPr>
          <p:cNvPr id="12" name="مستطيل 11"/>
          <p:cNvSpPr/>
          <p:nvPr/>
        </p:nvSpPr>
        <p:spPr>
          <a:xfrm>
            <a:off x="4143372" y="5643579"/>
            <a:ext cx="2214579" cy="1000132"/>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ctr"/>
          <a:lstStyle/>
          <a:p>
            <a:pPr algn="ctr"/>
            <a:r>
              <a:rPr lang="ar-SA" sz="2400" b="1" dirty="0" smtClean="0">
                <a:solidFill>
                  <a:srgbClr val="63891F">
                    <a:lumMod val="50000"/>
                  </a:srgbClr>
                </a:solidFill>
                <a:cs typeface="Tahoma"/>
              </a:rPr>
              <a:t>الدوافع الخاصة</a:t>
            </a:r>
            <a:endParaRPr lang="ar-SY" sz="2400" b="1" dirty="0" smtClean="0">
              <a:solidFill>
                <a:srgbClr val="63891F">
                  <a:lumMod val="50000"/>
                </a:srgbClr>
              </a:solidFill>
              <a:cs typeface="Tahoma"/>
            </a:endParaRPr>
          </a:p>
        </p:txBody>
      </p:sp>
      <p:sp>
        <p:nvSpPr>
          <p:cNvPr id="13" name="مستطيل 12"/>
          <p:cNvSpPr/>
          <p:nvPr/>
        </p:nvSpPr>
        <p:spPr>
          <a:xfrm>
            <a:off x="500033" y="5743590"/>
            <a:ext cx="2214579" cy="828682"/>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ctr"/>
          <a:lstStyle/>
          <a:p>
            <a:pPr algn="ctr"/>
            <a:r>
              <a:rPr lang="ar-SA" sz="2800" b="1" dirty="0" smtClean="0">
                <a:solidFill>
                  <a:srgbClr val="63891F">
                    <a:lumMod val="50000"/>
                  </a:srgbClr>
                </a:solidFill>
                <a:latin typeface="Traditional Arabic" pitchFamily="18" charset="-78"/>
                <a:cs typeface="Traditional Arabic" pitchFamily="18" charset="-78"/>
              </a:rPr>
              <a:t>الزواج للنكاية</a:t>
            </a:r>
            <a:endParaRPr lang="ar-SY" sz="2800" b="1" dirty="0" smtClean="0">
              <a:solidFill>
                <a:srgbClr val="63891F">
                  <a:lumMod val="50000"/>
                </a:srgbClr>
              </a:solidFill>
              <a:latin typeface="Traditional Arabic" pitchFamily="18" charset="-78"/>
              <a:cs typeface="Traditional Arabic" pitchFamily="18" charset="-78"/>
            </a:endParaRPr>
          </a:p>
        </p:txBody>
      </p:sp>
      <p:sp>
        <p:nvSpPr>
          <p:cNvPr id="14" name="مستطيل 13"/>
          <p:cNvSpPr/>
          <p:nvPr/>
        </p:nvSpPr>
        <p:spPr>
          <a:xfrm>
            <a:off x="500033" y="2143116"/>
            <a:ext cx="2214579" cy="857256"/>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ctr"/>
          <a:lstStyle/>
          <a:p>
            <a:pPr algn="ctr"/>
            <a:r>
              <a:rPr lang="ar-SA" sz="2800" b="1" dirty="0" smtClean="0">
                <a:solidFill>
                  <a:srgbClr val="63891F">
                    <a:lumMod val="50000"/>
                  </a:srgbClr>
                </a:solidFill>
                <a:latin typeface="Traditional Arabic" pitchFamily="18" charset="-78"/>
                <a:cs typeface="Traditional Arabic" pitchFamily="18" charset="-78"/>
              </a:rPr>
              <a:t>الحاجة إلى الحب</a:t>
            </a:r>
            <a:endParaRPr lang="ar-SY" sz="2800" b="1" dirty="0" smtClean="0">
              <a:solidFill>
                <a:srgbClr val="63891F">
                  <a:lumMod val="50000"/>
                </a:srgbClr>
              </a:solidFill>
              <a:latin typeface="Traditional Arabic" pitchFamily="18" charset="-78"/>
              <a:cs typeface="Traditional Arabic" pitchFamily="18" charset="-78"/>
            </a:endParaRPr>
          </a:p>
        </p:txBody>
      </p:sp>
      <p:sp>
        <p:nvSpPr>
          <p:cNvPr id="15" name="مستطيل 14"/>
          <p:cNvSpPr/>
          <p:nvPr/>
        </p:nvSpPr>
        <p:spPr>
          <a:xfrm>
            <a:off x="500033" y="1142984"/>
            <a:ext cx="2214579" cy="857256"/>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ctr"/>
          <a:lstStyle/>
          <a:p>
            <a:pPr algn="ctr"/>
            <a:r>
              <a:rPr lang="ar-SA" sz="2800" b="1" dirty="0" smtClean="0">
                <a:solidFill>
                  <a:srgbClr val="63891F">
                    <a:lumMod val="50000"/>
                  </a:srgbClr>
                </a:solidFill>
                <a:latin typeface="Traditional Arabic" pitchFamily="18" charset="-78"/>
                <a:cs typeface="Traditional Arabic" pitchFamily="18" charset="-78"/>
              </a:rPr>
              <a:t>الحاجة إلى التقدير</a:t>
            </a:r>
            <a:endParaRPr lang="ar-SY" sz="2800" b="1" dirty="0" smtClean="0">
              <a:solidFill>
                <a:srgbClr val="63891F">
                  <a:lumMod val="50000"/>
                </a:srgbClr>
              </a:solidFill>
              <a:latin typeface="Traditional Arabic" pitchFamily="18" charset="-78"/>
              <a:cs typeface="Traditional Arabic" pitchFamily="18" charset="-78"/>
            </a:endParaRPr>
          </a:p>
        </p:txBody>
      </p:sp>
      <p:sp>
        <p:nvSpPr>
          <p:cNvPr id="16" name="مستطيل 15"/>
          <p:cNvSpPr/>
          <p:nvPr/>
        </p:nvSpPr>
        <p:spPr>
          <a:xfrm>
            <a:off x="500034" y="142852"/>
            <a:ext cx="2214579" cy="857256"/>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ctr"/>
          <a:lstStyle/>
          <a:p>
            <a:pPr algn="ctr"/>
            <a:r>
              <a:rPr lang="ar-SA" sz="2800" b="1" dirty="0" smtClean="0">
                <a:solidFill>
                  <a:srgbClr val="63891F">
                    <a:lumMod val="50000"/>
                  </a:srgbClr>
                </a:solidFill>
                <a:latin typeface="Traditional Arabic" pitchFamily="18" charset="-78"/>
                <a:cs typeface="Traditional Arabic" pitchFamily="18" charset="-78"/>
              </a:rPr>
              <a:t>الهرب من الوحدة</a:t>
            </a:r>
            <a:endParaRPr lang="ar-SY" sz="2800" b="1" dirty="0" smtClean="0">
              <a:solidFill>
                <a:srgbClr val="63891F">
                  <a:lumMod val="50000"/>
                </a:srgbClr>
              </a:solidFill>
              <a:latin typeface="Traditional Arabic" pitchFamily="18" charset="-78"/>
              <a:cs typeface="Traditional Arabic" pitchFamily="18" charset="-78"/>
            </a:endParaRPr>
          </a:p>
        </p:txBody>
      </p:sp>
      <p:cxnSp>
        <p:nvCxnSpPr>
          <p:cNvPr id="17" name="رابط كسهم مستقيم 16"/>
          <p:cNvCxnSpPr>
            <a:stCxn id="11" idx="1"/>
            <a:endCxn id="15" idx="3"/>
          </p:cNvCxnSpPr>
          <p:nvPr/>
        </p:nvCxnSpPr>
        <p:spPr>
          <a:xfrm rot="10800000">
            <a:off x="2714612" y="1571613"/>
            <a:ext cx="1428760" cy="3471886"/>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cxnSp>
        <p:nvCxnSpPr>
          <p:cNvPr id="18" name="رابط كسهم مستقيم 17"/>
          <p:cNvCxnSpPr>
            <a:stCxn id="11" idx="1"/>
            <a:endCxn id="14" idx="3"/>
          </p:cNvCxnSpPr>
          <p:nvPr/>
        </p:nvCxnSpPr>
        <p:spPr>
          <a:xfrm rot="10800000">
            <a:off x="2714612" y="2571744"/>
            <a:ext cx="1428760" cy="2471754"/>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cxnSp>
        <p:nvCxnSpPr>
          <p:cNvPr id="19" name="رابط كسهم مستقيم 18"/>
          <p:cNvCxnSpPr>
            <a:stCxn id="11" idx="1"/>
            <a:endCxn id="16" idx="3"/>
          </p:cNvCxnSpPr>
          <p:nvPr/>
        </p:nvCxnSpPr>
        <p:spPr>
          <a:xfrm rot="10800000">
            <a:off x="2714614" y="571481"/>
            <a:ext cx="1428759" cy="4472019"/>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cxnSp>
        <p:nvCxnSpPr>
          <p:cNvPr id="20" name="رابط كسهم مستقيم 19"/>
          <p:cNvCxnSpPr>
            <a:stCxn id="12" idx="1"/>
            <a:endCxn id="7" idx="3"/>
          </p:cNvCxnSpPr>
          <p:nvPr/>
        </p:nvCxnSpPr>
        <p:spPr>
          <a:xfrm rot="10800000">
            <a:off x="2714612" y="4271971"/>
            <a:ext cx="1428760" cy="1871675"/>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cxnSp>
        <p:nvCxnSpPr>
          <p:cNvPr id="21" name="رابط كسهم مستقيم 20"/>
          <p:cNvCxnSpPr>
            <a:stCxn id="12" idx="1"/>
            <a:endCxn id="10" idx="3"/>
          </p:cNvCxnSpPr>
          <p:nvPr/>
        </p:nvCxnSpPr>
        <p:spPr>
          <a:xfrm rot="10800000">
            <a:off x="2714612" y="5229239"/>
            <a:ext cx="1428760" cy="914407"/>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cxnSp>
        <p:nvCxnSpPr>
          <p:cNvPr id="22" name="رابط كسهم مستقيم 21"/>
          <p:cNvCxnSpPr>
            <a:stCxn id="12" idx="1"/>
            <a:endCxn id="13" idx="3"/>
          </p:cNvCxnSpPr>
          <p:nvPr/>
        </p:nvCxnSpPr>
        <p:spPr>
          <a:xfrm rot="10800000" flipV="1">
            <a:off x="2714612" y="6143644"/>
            <a:ext cx="1428760" cy="14287"/>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sp>
        <p:nvSpPr>
          <p:cNvPr id="23" name="مستطيل 22"/>
          <p:cNvSpPr/>
          <p:nvPr/>
        </p:nvSpPr>
        <p:spPr>
          <a:xfrm>
            <a:off x="7715273" y="142852"/>
            <a:ext cx="1285884" cy="6500858"/>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ctr"/>
          <a:lstStyle/>
          <a:p>
            <a:pPr algn="ctr">
              <a:lnSpc>
                <a:spcPct val="200000"/>
              </a:lnSpc>
            </a:pPr>
            <a:r>
              <a:rPr lang="ar-SA" sz="2800" b="1" dirty="0" smtClean="0">
                <a:solidFill>
                  <a:srgbClr val="63891F">
                    <a:lumMod val="50000"/>
                  </a:srgbClr>
                </a:solidFill>
                <a:cs typeface="Tahoma"/>
              </a:rPr>
              <a:t>دوافع الزواج الستة</a:t>
            </a:r>
            <a:endParaRPr lang="ar-SY" sz="2800" b="1" dirty="0" smtClean="0">
              <a:solidFill>
                <a:srgbClr val="63891F">
                  <a:lumMod val="50000"/>
                </a:srgbClr>
              </a:solidFill>
              <a:cs typeface="Tahoma"/>
            </a:endParaRPr>
          </a:p>
        </p:txBody>
      </p:sp>
      <p:cxnSp>
        <p:nvCxnSpPr>
          <p:cNvPr id="75" name="رابط كسهم مستقيم 74"/>
          <p:cNvCxnSpPr>
            <a:stCxn id="23" idx="1"/>
            <a:endCxn id="5" idx="3"/>
          </p:cNvCxnSpPr>
          <p:nvPr/>
        </p:nvCxnSpPr>
        <p:spPr>
          <a:xfrm rot="10800000">
            <a:off x="6357949" y="642920"/>
            <a:ext cx="1357323" cy="2750363"/>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cxnSp>
        <p:nvCxnSpPr>
          <p:cNvPr id="78" name="رابط كسهم مستقيم 77"/>
          <p:cNvCxnSpPr>
            <a:stCxn id="23" idx="1"/>
            <a:endCxn id="6" idx="3"/>
          </p:cNvCxnSpPr>
          <p:nvPr/>
        </p:nvCxnSpPr>
        <p:spPr>
          <a:xfrm rot="10800000">
            <a:off x="6357949" y="1743064"/>
            <a:ext cx="1357323" cy="1650218"/>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cxnSp>
        <p:nvCxnSpPr>
          <p:cNvPr id="79" name="رابط كسهم مستقيم 78"/>
          <p:cNvCxnSpPr>
            <a:stCxn id="23" idx="1"/>
            <a:endCxn id="9" idx="3"/>
          </p:cNvCxnSpPr>
          <p:nvPr/>
        </p:nvCxnSpPr>
        <p:spPr>
          <a:xfrm rot="10800000" flipV="1">
            <a:off x="6357949" y="3393281"/>
            <a:ext cx="1357323" cy="550072"/>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cxnSp>
        <p:nvCxnSpPr>
          <p:cNvPr id="82" name="رابط كسهم مستقيم 81"/>
          <p:cNvCxnSpPr>
            <a:stCxn id="23" idx="1"/>
            <a:endCxn id="8" idx="3"/>
          </p:cNvCxnSpPr>
          <p:nvPr/>
        </p:nvCxnSpPr>
        <p:spPr>
          <a:xfrm rot="10800000">
            <a:off x="6357949" y="2843210"/>
            <a:ext cx="1357323" cy="550073"/>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cxnSp>
        <p:nvCxnSpPr>
          <p:cNvPr id="83" name="رابط كسهم مستقيم 82"/>
          <p:cNvCxnSpPr>
            <a:stCxn id="23" idx="1"/>
            <a:endCxn id="11" idx="3"/>
          </p:cNvCxnSpPr>
          <p:nvPr/>
        </p:nvCxnSpPr>
        <p:spPr>
          <a:xfrm rot="10800000" flipV="1">
            <a:off x="6357949" y="3393281"/>
            <a:ext cx="1357323" cy="1650217"/>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cxnSp>
        <p:nvCxnSpPr>
          <p:cNvPr id="84" name="رابط كسهم مستقيم 83"/>
          <p:cNvCxnSpPr>
            <a:stCxn id="23" idx="1"/>
            <a:endCxn id="12" idx="3"/>
          </p:cNvCxnSpPr>
          <p:nvPr/>
        </p:nvCxnSpPr>
        <p:spPr>
          <a:xfrm rot="10800000" flipV="1">
            <a:off x="6357949" y="3393281"/>
            <a:ext cx="1357323" cy="2750363"/>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spTree>
    <p:extLst>
      <p:ext uri="{BB962C8B-B14F-4D97-AF65-F5344CB8AC3E}">
        <p14:creationId xmlns:p14="http://schemas.microsoft.com/office/powerpoint/2010/main" xmlns="" val="1835215436"/>
      </p:ext>
    </p:extLst>
  </p:cSld>
  <p:clrMapOvr>
    <a:masterClrMapping/>
  </p:clrMapOvr>
  <p:transition>
    <p:strips/>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2495647"/>
            <a:ext cx="7200800" cy="1862048"/>
          </a:xfrm>
        </p:spPr>
        <p:txBody>
          <a:bodyPr>
            <a:normAutofit/>
          </a:bodyPr>
          <a:lstStyle/>
          <a:p>
            <a:r>
              <a:rPr lang="ar-SY" sz="9600" smtClean="0"/>
              <a:t>خاتمة</a:t>
            </a:r>
            <a:endParaRPr lang="ar-SY" sz="9600" dirty="0"/>
          </a:p>
        </p:txBody>
      </p:sp>
    </p:spTree>
    <p:extLst>
      <p:ext uri="{BB962C8B-B14F-4D97-AF65-F5344CB8AC3E}">
        <p14:creationId xmlns:p14="http://schemas.microsoft.com/office/powerpoint/2010/main" xmlns="" val="232286111"/>
      </p:ext>
    </p:extLst>
  </p:cSld>
  <p:clrMapOvr>
    <a:masterClrMapping/>
  </p:clrMapOvr>
  <p:transition spd="slow">
    <p:push dir="u"/>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صورة 3"/>
          <p:cNvPicPr>
            <a:picLocks noChangeAspect="1"/>
          </p:cNvPicPr>
          <p:nvPr/>
        </p:nvPicPr>
        <p:blipFill>
          <a:blip r:embed="rId3" cstate="print">
            <a:duotone>
              <a:schemeClr val="accent5">
                <a:shade val="45000"/>
                <a:satMod val="135000"/>
              </a:schemeClr>
              <a:prstClr val="white"/>
            </a:duotone>
            <a:extLst>
              <a:ext uri="{BEBA8EAE-BF5A-486C-A8C5-ECC9F3942E4B}">
                <a14:imgProps xmlns:a14="http://schemas.microsoft.com/office/drawing/2010/main" xmlns="">
                  <a14:imgLayer r:embed="rId4">
                    <a14:imgEffect>
                      <a14:brightnessContrast bright="32000" contrast="-11000"/>
                    </a14:imgEffect>
                  </a14:imgLayer>
                </a14:imgProps>
              </a:ext>
              <a:ext uri="{28A0092B-C50C-407E-A947-70E740481C1C}">
                <a14:useLocalDpi xmlns:a14="http://schemas.microsoft.com/office/drawing/2010/main" xmlns="" val="0"/>
              </a:ext>
            </a:extLst>
          </a:blip>
          <a:stretch>
            <a:fillRect/>
          </a:stretch>
        </p:blipFill>
        <p:spPr>
          <a:xfrm>
            <a:off x="-12000" y="2"/>
            <a:ext cx="9143999" cy="6857999"/>
          </a:xfrm>
          <a:prstGeom prst="rect">
            <a:avLst/>
          </a:prstGeom>
        </p:spPr>
      </p:pic>
      <p:sp>
        <p:nvSpPr>
          <p:cNvPr id="2" name="عنوان 1"/>
          <p:cNvSpPr>
            <a:spLocks noGrp="1"/>
          </p:cNvSpPr>
          <p:nvPr>
            <p:ph type="ctrTitle"/>
          </p:nvPr>
        </p:nvSpPr>
        <p:spPr>
          <a:xfrm>
            <a:off x="571472" y="1357298"/>
            <a:ext cx="7851648" cy="1828800"/>
          </a:xfrm>
        </p:spPr>
        <p:txBody>
          <a:bodyPr>
            <a:norm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ar-SY" sz="7200" b="1" dirty="0" smtClean="0">
                <a:ln/>
                <a:solidFill>
                  <a:schemeClr val="accent5">
                    <a:lumMod val="75000"/>
                  </a:schemeClr>
                </a:solidFill>
              </a:rPr>
              <a:t>شكراً </a:t>
            </a:r>
            <a:endParaRPr lang="ar-SY" sz="7200" b="1" dirty="0">
              <a:ln/>
              <a:solidFill>
                <a:schemeClr val="accent5">
                  <a:lumMod val="75000"/>
                </a:schemeClr>
              </a:solidFill>
            </a:endParaRPr>
          </a:p>
        </p:txBody>
      </p:sp>
      <p:sp>
        <p:nvSpPr>
          <p:cNvPr id="3" name="عنوان فرعي 2"/>
          <p:cNvSpPr>
            <a:spLocks noGrp="1"/>
          </p:cNvSpPr>
          <p:nvPr>
            <p:ph type="subTitle" idx="1"/>
          </p:nvPr>
        </p:nvSpPr>
        <p:spPr>
          <a:xfrm>
            <a:off x="1357291" y="2924944"/>
            <a:ext cx="6400800" cy="2880320"/>
          </a:xfrm>
        </p:spPr>
        <p:txBody>
          <a:bodyPr>
            <a:noAutofit/>
          </a:bodyPr>
          <a:lstStyle/>
          <a:p>
            <a:pPr algn="ctr">
              <a:lnSpc>
                <a:spcPct val="150000"/>
              </a:lnSpc>
            </a:pPr>
            <a:r>
              <a:rPr lang="ar-SY" sz="4400" dirty="0">
                <a:ln w="11430">
                  <a:noFill/>
                </a:ln>
                <a:solidFill>
                  <a:schemeClr val="accent5">
                    <a:lumMod val="50000"/>
                  </a:schemeClr>
                </a:solidFill>
                <a:latin typeface="Traditional Arabic" pitchFamily="18" charset="-78"/>
                <a:ea typeface="+mj-ea"/>
                <a:cs typeface="Traditional Arabic" pitchFamily="18" charset="-78"/>
              </a:rPr>
              <a:t>الشيخ الطبيب:  </a:t>
            </a:r>
            <a:endParaRPr lang="ar-SY" sz="4400" dirty="0" smtClean="0">
              <a:ln w="11430">
                <a:noFill/>
              </a:ln>
              <a:solidFill>
                <a:schemeClr val="accent5">
                  <a:lumMod val="50000"/>
                </a:schemeClr>
              </a:solidFill>
              <a:latin typeface="Traditional Arabic" pitchFamily="18" charset="-78"/>
              <a:ea typeface="+mj-ea"/>
              <a:cs typeface="Traditional Arabic" pitchFamily="18" charset="-78"/>
            </a:endParaRPr>
          </a:p>
          <a:p>
            <a:pPr algn="ctr">
              <a:lnSpc>
                <a:spcPct val="150000"/>
              </a:lnSpc>
            </a:pPr>
            <a:r>
              <a:rPr lang="ar-SY" sz="4400" b="0" dirty="0" smtClean="0">
                <a:ln w="11430">
                  <a:noFill/>
                </a:ln>
                <a:solidFill>
                  <a:schemeClr val="accent5">
                    <a:lumMod val="50000"/>
                  </a:schemeClr>
                </a:solidFill>
                <a:latin typeface="Traditional Arabic" pitchFamily="18" charset="-78"/>
                <a:ea typeface="+mj-ea"/>
                <a:cs typeface="PT Bold Heading" pitchFamily="2" charset="-78"/>
              </a:rPr>
              <a:t>محمد </a:t>
            </a:r>
            <a:r>
              <a:rPr lang="ar-SY" sz="4400" b="0" dirty="0">
                <a:ln w="11430">
                  <a:noFill/>
                </a:ln>
                <a:solidFill>
                  <a:schemeClr val="accent5">
                    <a:lumMod val="50000"/>
                  </a:schemeClr>
                </a:solidFill>
                <a:latin typeface="Traditional Arabic" pitchFamily="18" charset="-78"/>
                <a:ea typeface="+mj-ea"/>
                <a:cs typeface="PT Bold Heading" pitchFamily="2" charset="-78"/>
              </a:rPr>
              <a:t>خير </a:t>
            </a:r>
            <a:r>
              <a:rPr lang="ar-SY" sz="4400" b="0" dirty="0" err="1">
                <a:ln w="11430">
                  <a:noFill/>
                </a:ln>
                <a:solidFill>
                  <a:schemeClr val="accent5">
                    <a:lumMod val="50000"/>
                  </a:schemeClr>
                </a:solidFill>
                <a:latin typeface="Traditional Arabic" pitchFamily="18" charset="-78"/>
                <a:ea typeface="+mj-ea"/>
                <a:cs typeface="PT Bold Heading" pitchFamily="2" charset="-78"/>
              </a:rPr>
              <a:t>الشَّعَّال</a:t>
            </a:r>
            <a:endParaRPr lang="ar-SY" sz="4400" b="0" dirty="0">
              <a:ln w="11430">
                <a:noFill/>
              </a:ln>
              <a:solidFill>
                <a:schemeClr val="accent5">
                  <a:lumMod val="50000"/>
                </a:schemeClr>
              </a:solidFill>
              <a:latin typeface="Traditional Arabic" pitchFamily="18" charset="-78"/>
              <a:ea typeface="+mj-ea"/>
              <a:cs typeface="PT Bold Heading" pitchFamily="2" charset="-78"/>
            </a:endParaRPr>
          </a:p>
          <a:p>
            <a:pPr algn="ctr">
              <a:lnSpc>
                <a:spcPct val="150000"/>
              </a:lnSpc>
            </a:pPr>
            <a:r>
              <a:rPr lang="en-US" sz="4400" dirty="0">
                <a:ln w="11430">
                  <a:solidFill>
                    <a:schemeClr val="accent2">
                      <a:lumMod val="50000"/>
                    </a:schemeClr>
                  </a:solidFill>
                </a:ln>
                <a:solidFill>
                  <a:schemeClr val="bg1"/>
                </a:solidFill>
                <a:latin typeface="Traditional Arabic" pitchFamily="18" charset="-78"/>
                <a:ea typeface="+mj-ea"/>
                <a:cs typeface="Traditional Arabic" pitchFamily="18" charset="-78"/>
              </a:rPr>
              <a:t>Dr-shaal.com</a:t>
            </a:r>
            <a:endParaRPr lang="ar-SY" sz="4400" dirty="0">
              <a:ln w="11430">
                <a:solidFill>
                  <a:schemeClr val="accent2">
                    <a:lumMod val="50000"/>
                  </a:schemeClr>
                </a:solidFill>
              </a:ln>
              <a:solidFill>
                <a:schemeClr val="bg1"/>
              </a:solidFill>
              <a:latin typeface="Traditional Arabic" pitchFamily="18" charset="-78"/>
              <a:ea typeface="+mj-ea"/>
              <a:cs typeface="Traditional Arabic" pitchFamily="18" charset="-78"/>
            </a:endParaRPr>
          </a:p>
        </p:txBody>
      </p:sp>
    </p:spTree>
    <p:extLst>
      <p:ext uri="{BB962C8B-B14F-4D97-AF65-F5344CB8AC3E}">
        <p14:creationId xmlns:p14="http://schemas.microsoft.com/office/powerpoint/2010/main" xmlns="" val="145954485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by="(-#ppt_w*2)" calcmode="lin" valueType="num">
                                      <p:cBhvr rctx="PPT">
                                        <p:cTn id="7" dur="500" autoRev="1" fill="hold">
                                          <p:stCondLst>
                                            <p:cond delay="0"/>
                                          </p:stCondLst>
                                        </p:cTn>
                                        <p:tgtEl>
                                          <p:spTgt spid="2"/>
                                        </p:tgtEl>
                                        <p:attrNameLst>
                                          <p:attrName>ppt_w</p:attrName>
                                        </p:attrNameLst>
                                      </p:cBhvr>
                                    </p:anim>
                                    <p:anim by="(#ppt_w*0.50)" calcmode="lin" valueType="num">
                                      <p:cBhvr>
                                        <p:cTn id="8" dur="500" decel="50000" autoRev="1" fill="hold">
                                          <p:stCondLst>
                                            <p:cond delay="0"/>
                                          </p:stCondLst>
                                        </p:cTn>
                                        <p:tgtEl>
                                          <p:spTgt spid="2"/>
                                        </p:tgtEl>
                                        <p:attrNameLst>
                                          <p:attrName>ppt_x</p:attrName>
                                        </p:attrNameLst>
                                      </p:cBhvr>
                                    </p:anim>
                                    <p:anim from="(-#ppt_h/2)" to="(#ppt_y)" calcmode="lin" valueType="num">
                                      <p:cBhvr>
                                        <p:cTn id="9" dur="1000" fill="hold">
                                          <p:stCondLst>
                                            <p:cond delay="0"/>
                                          </p:stCondLst>
                                        </p:cTn>
                                        <p:tgtEl>
                                          <p:spTgt spid="2"/>
                                        </p:tgtEl>
                                        <p:attrNameLst>
                                          <p:attrName>ppt_y</p:attrName>
                                        </p:attrNameLst>
                                      </p:cBhvr>
                                    </p:anim>
                                    <p:animRot by="21600000">
                                      <p:cBhvr>
                                        <p:cTn id="10" dur="1000" fill="hold">
                                          <p:stCondLst>
                                            <p:cond delay="0"/>
                                          </p:stCondLst>
                                        </p:cTn>
                                        <p:tgtEl>
                                          <p:spTgt spid="2"/>
                                        </p:tgtEl>
                                        <p:attrNameLst>
                                          <p:attrName>r</p:attrName>
                                        </p:attrNameLst>
                                      </p:cBhvr>
                                    </p:animRot>
                                  </p:childTnLst>
                                </p:cTn>
                              </p:par>
                            </p:childTnLst>
                          </p:cTn>
                        </p:par>
                        <p:par>
                          <p:cTn id="11" fill="hold">
                            <p:stCondLst>
                              <p:cond delay="1400"/>
                            </p:stCondLst>
                            <p:childTnLst>
                              <p:par>
                                <p:cTn id="12" presetID="23" presetClass="entr" presetSubtype="16" fill="hold" nodeType="after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childTnLst>
                                </p:cTn>
                              </p:par>
                            </p:childTnLst>
                          </p:cTn>
                        </p:par>
                        <p:par>
                          <p:cTn id="16" fill="hold">
                            <p:stCondLst>
                              <p:cond delay="1900"/>
                            </p:stCondLst>
                            <p:childTnLst>
                              <p:par>
                                <p:cTn id="17" presetID="23" presetClass="entr" presetSubtype="16" fill="hold" nodeType="after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1" end="1"/>
                                            </p:txEl>
                                          </p:spTgt>
                                        </p:tgtEl>
                                        <p:attrNameLst>
                                          <p:attrName>ppt_h</p:attrName>
                                        </p:attrNameLst>
                                      </p:cBhvr>
                                      <p:tavLst>
                                        <p:tav tm="0">
                                          <p:val>
                                            <p:fltVal val="0"/>
                                          </p:val>
                                        </p:tav>
                                        <p:tav tm="100000">
                                          <p:val>
                                            <p:strVal val="#ppt_h"/>
                                          </p:val>
                                        </p:tav>
                                      </p:tavLst>
                                    </p:anim>
                                  </p:childTnLst>
                                </p:cTn>
                              </p:par>
                            </p:childTnLst>
                          </p:cTn>
                        </p:par>
                        <p:par>
                          <p:cTn id="21" fill="hold">
                            <p:stCondLst>
                              <p:cond delay="2400"/>
                            </p:stCondLst>
                            <p:childTnLst>
                              <p:par>
                                <p:cTn id="22" presetID="15" presetClass="entr" presetSubtype="0" fill="hold" nodeType="after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 calcmode="lin" valueType="num">
                                      <p:cBhvr>
                                        <p:cTn id="24"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5"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6" dur="1000" fill="hold"/>
                                        <p:tgtEl>
                                          <p:spTgt spid="3">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27" dur="1000" fill="hold"/>
                                        <p:tgtEl>
                                          <p:spTgt spid="3">
                                            <p:txEl>
                                              <p:pRg st="2" end="2"/>
                                            </p:txEl>
                                          </p:spTgt>
                                        </p:tgtEl>
                                        <p:attrNameLst>
                                          <p:attrName>ppt_y</p:attrName>
                                        </p:attrNameLst>
                                      </p:cBhvr>
                                      <p:tavLst>
                                        <p:tav tm="0" fmla="#ppt_y+(sin(-2*pi*(1-$))*-#ppt_x+cos(-2*pi*(1-$))*(1-#ppt_y))*(1-$)">
                                          <p:val>
                                            <p:fltVal val="0"/>
                                          </p:val>
                                        </p:tav>
                                        <p:tav tm="100000">
                                          <p:val>
                                            <p:fltVal val="1"/>
                                          </p:val>
                                        </p:tav>
                                      </p:tavLst>
                                    </p:anim>
                                  </p:childTnLst>
                                </p:cTn>
                              </p:par>
                            </p:childTnLst>
                          </p:cTn>
                        </p:par>
                        <p:par>
                          <p:cTn id="28" fill="hold">
                            <p:stCondLst>
                              <p:cond delay="3400"/>
                            </p:stCondLst>
                            <p:childTnLst>
                              <p:par>
                                <p:cTn id="29" presetID="18" presetClass="entr" presetSubtype="12" fill="hold" nodeType="afterEffect">
                                  <p:stCondLst>
                                    <p:cond delay="0"/>
                                  </p:stCondLst>
                                  <p:childTnLst>
                                    <p:set>
                                      <p:cBhvr>
                                        <p:cTn id="30" dur="1" fill="hold">
                                          <p:stCondLst>
                                            <p:cond delay="0"/>
                                          </p:stCondLst>
                                        </p:cTn>
                                        <p:tgtEl>
                                          <p:spTgt spid="3">
                                            <p:txEl>
                                              <p:pRg st="0" end="0"/>
                                            </p:txEl>
                                          </p:spTgt>
                                        </p:tgtEl>
                                        <p:attrNameLst>
                                          <p:attrName>style.visibility</p:attrName>
                                        </p:attrNameLst>
                                      </p:cBhvr>
                                      <p:to>
                                        <p:strVal val="visible"/>
                                      </p:to>
                                    </p:set>
                                    <p:animEffect transition="in" filter="strips(downLeft)">
                                      <p:cBhvr>
                                        <p:cTn id="31" dur="500"/>
                                        <p:tgtEl>
                                          <p:spTgt spid="3">
                                            <p:txEl>
                                              <p:pRg st="0" end="0"/>
                                            </p:txEl>
                                          </p:spTgt>
                                        </p:tgtEl>
                                      </p:cBhvr>
                                    </p:animEffect>
                                  </p:childTnLst>
                                </p:cTn>
                              </p:par>
                            </p:childTnLst>
                          </p:cTn>
                        </p:par>
                        <p:par>
                          <p:cTn id="32" fill="hold">
                            <p:stCondLst>
                              <p:cond delay="3900"/>
                            </p:stCondLst>
                            <p:childTnLst>
                              <p:par>
                                <p:cTn id="33" presetID="18" presetClass="entr" presetSubtype="12" fill="hold" nodeType="afterEffect">
                                  <p:stCondLst>
                                    <p:cond delay="0"/>
                                  </p:stCondLst>
                                  <p:childTnLst>
                                    <p:set>
                                      <p:cBhvr>
                                        <p:cTn id="34" dur="1" fill="hold">
                                          <p:stCondLst>
                                            <p:cond delay="0"/>
                                          </p:stCondLst>
                                        </p:cTn>
                                        <p:tgtEl>
                                          <p:spTgt spid="3">
                                            <p:txEl>
                                              <p:pRg st="1" end="1"/>
                                            </p:txEl>
                                          </p:spTgt>
                                        </p:tgtEl>
                                        <p:attrNameLst>
                                          <p:attrName>style.visibility</p:attrName>
                                        </p:attrNameLst>
                                      </p:cBhvr>
                                      <p:to>
                                        <p:strVal val="visible"/>
                                      </p:to>
                                    </p:set>
                                    <p:animEffect transition="in" filter="strips(downLeft)">
                                      <p:cBhvr>
                                        <p:cTn id="35" dur="500"/>
                                        <p:tgtEl>
                                          <p:spTgt spid="3">
                                            <p:txEl>
                                              <p:pRg st="1" end="1"/>
                                            </p:txEl>
                                          </p:spTgt>
                                        </p:tgtEl>
                                      </p:cBhvr>
                                    </p:animEffect>
                                  </p:childTnLst>
                                </p:cTn>
                              </p:par>
                            </p:childTnLst>
                          </p:cTn>
                        </p:par>
                        <p:par>
                          <p:cTn id="36" fill="hold">
                            <p:stCondLst>
                              <p:cond delay="4400"/>
                            </p:stCondLst>
                            <p:childTnLst>
                              <p:par>
                                <p:cTn id="37" presetID="5" presetClass="entr" presetSubtype="10" fill="hold" grpId="1" nodeType="afterEffect">
                                  <p:stCondLst>
                                    <p:cond delay="0"/>
                                  </p:stCondLst>
                                  <p:iterate type="lt">
                                    <p:tmPct val="0"/>
                                  </p:iterate>
                                  <p:childTnLst>
                                    <p:set>
                                      <p:cBhvr>
                                        <p:cTn id="38" dur="1" fill="hold">
                                          <p:stCondLst>
                                            <p:cond delay="0"/>
                                          </p:stCondLst>
                                        </p:cTn>
                                        <p:tgtEl>
                                          <p:spTgt spid="2"/>
                                        </p:tgtEl>
                                        <p:attrNameLst>
                                          <p:attrName>style.visibility</p:attrName>
                                        </p:attrNameLst>
                                      </p:cBhvr>
                                      <p:to>
                                        <p:strVal val="visible"/>
                                      </p:to>
                                    </p:set>
                                    <p:animEffect transition="in" filter="checkerboard(across)">
                                      <p:cBhvr>
                                        <p:cTn id="39" dur="500"/>
                                        <p:tgtEl>
                                          <p:spTgt spid="2"/>
                                        </p:tgtEl>
                                      </p:cBhvr>
                                    </p:animEffect>
                                  </p:childTnLst>
                                </p:cTn>
                              </p:par>
                            </p:childTnLst>
                          </p:cTn>
                        </p:par>
                        <p:par>
                          <p:cTn id="40" fill="hold">
                            <p:stCondLst>
                              <p:cond delay="4900"/>
                            </p:stCondLst>
                            <p:childTnLst>
                              <p:par>
                                <p:cTn id="41" presetID="3" presetClass="entr" presetSubtype="10" fill="hold" nodeType="afterEffect">
                                  <p:stCondLst>
                                    <p:cond delay="0"/>
                                  </p:stCondLst>
                                  <p:childTnLst>
                                    <p:set>
                                      <p:cBhvr>
                                        <p:cTn id="42" dur="1" fill="hold">
                                          <p:stCondLst>
                                            <p:cond delay="0"/>
                                          </p:stCondLst>
                                        </p:cTn>
                                        <p:tgtEl>
                                          <p:spTgt spid="3">
                                            <p:txEl>
                                              <p:pRg st="2" end="2"/>
                                            </p:txEl>
                                          </p:spTgt>
                                        </p:tgtEl>
                                        <p:attrNameLst>
                                          <p:attrName>style.visibility</p:attrName>
                                        </p:attrNameLst>
                                      </p:cBhvr>
                                      <p:to>
                                        <p:strVal val="visible"/>
                                      </p:to>
                                    </p:set>
                                    <p:animEffect transition="in" filter="blinds(horizontal)">
                                      <p:cBhvr>
                                        <p:cTn id="43" dur="500"/>
                                        <p:tgtEl>
                                          <p:spTgt spid="3">
                                            <p:txEl>
                                              <p:pRg st="2" end="2"/>
                                            </p:txEl>
                                          </p:spTgt>
                                        </p:tgtEl>
                                      </p:cBhvr>
                                    </p:animEffect>
                                  </p:childTnLst>
                                </p:cTn>
                              </p:par>
                            </p:childTnLst>
                          </p:cTn>
                        </p:par>
                        <p:par>
                          <p:cTn id="44" fill="hold">
                            <p:stCondLst>
                              <p:cond delay="5400"/>
                            </p:stCondLst>
                            <p:childTnLst>
                              <p:par>
                                <p:cTn id="45" presetID="7" presetClass="entr" presetSubtype="4" fill="hold" grpId="2" nodeType="afterEffect">
                                  <p:stCondLst>
                                    <p:cond delay="0"/>
                                  </p:stCondLst>
                                  <p:iterate type="lt">
                                    <p:tmPct val="0"/>
                                  </p:iterate>
                                  <p:childTnLst>
                                    <p:set>
                                      <p:cBhvr>
                                        <p:cTn id="46" dur="1" fill="hold">
                                          <p:stCondLst>
                                            <p:cond delay="0"/>
                                          </p:stCondLst>
                                        </p:cTn>
                                        <p:tgtEl>
                                          <p:spTgt spid="2"/>
                                        </p:tgtEl>
                                        <p:attrNameLst>
                                          <p:attrName>style.visibility</p:attrName>
                                        </p:attrNameLst>
                                      </p:cBhvr>
                                      <p:to>
                                        <p:strVal val="visible"/>
                                      </p:to>
                                    </p:set>
                                    <p:anim calcmode="lin" valueType="num">
                                      <p:cBhvr additive="base">
                                        <p:cTn id="47" dur="5000" fill="hold"/>
                                        <p:tgtEl>
                                          <p:spTgt spid="2"/>
                                        </p:tgtEl>
                                        <p:attrNameLst>
                                          <p:attrName>ppt_x</p:attrName>
                                        </p:attrNameLst>
                                      </p:cBhvr>
                                      <p:tavLst>
                                        <p:tav tm="0">
                                          <p:val>
                                            <p:strVal val="#ppt_x"/>
                                          </p:val>
                                        </p:tav>
                                        <p:tav tm="100000">
                                          <p:val>
                                            <p:strVal val="#ppt_x"/>
                                          </p:val>
                                        </p:tav>
                                      </p:tavLst>
                                    </p:anim>
                                    <p:anim calcmode="lin" valueType="num">
                                      <p:cBhvr additive="base">
                                        <p:cTn id="48" dur="5000" fill="hold"/>
                                        <p:tgtEl>
                                          <p:spTgt spid="2"/>
                                        </p:tgtEl>
                                        <p:attrNameLst>
                                          <p:attrName>ppt_y</p:attrName>
                                        </p:attrNameLst>
                                      </p:cBhvr>
                                      <p:tavLst>
                                        <p:tav tm="0">
                                          <p:val>
                                            <p:strVal val="1+#ppt_h/2"/>
                                          </p:val>
                                        </p:tav>
                                        <p:tav tm="100000">
                                          <p:val>
                                            <p:strVal val="#ppt_y"/>
                                          </p:val>
                                        </p:tav>
                                      </p:tavLst>
                                    </p:anim>
                                  </p:childTnLst>
                                </p:cTn>
                              </p:par>
                            </p:childTnLst>
                          </p:cTn>
                        </p:par>
                        <p:par>
                          <p:cTn id="49" fill="hold">
                            <p:stCondLst>
                              <p:cond delay="10400"/>
                            </p:stCondLst>
                            <p:childTnLst>
                              <p:par>
                                <p:cTn id="50" presetID="7" presetClass="entr" presetSubtype="4" fill="hold" grpId="0" nodeType="afterEffect">
                                  <p:stCondLst>
                                    <p:cond delay="0"/>
                                  </p:stCondLst>
                                  <p:childTnLst>
                                    <p:set>
                                      <p:cBhvr>
                                        <p:cTn id="51" dur="1" fill="hold">
                                          <p:stCondLst>
                                            <p:cond delay="0"/>
                                          </p:stCondLst>
                                        </p:cTn>
                                        <p:tgtEl>
                                          <p:spTgt spid="3">
                                            <p:txEl>
                                              <p:pRg st="0" end="0"/>
                                            </p:txEl>
                                          </p:spTgt>
                                        </p:tgtEl>
                                        <p:attrNameLst>
                                          <p:attrName>style.visibility</p:attrName>
                                        </p:attrNameLst>
                                      </p:cBhvr>
                                      <p:to>
                                        <p:strVal val="visible"/>
                                      </p:to>
                                    </p:set>
                                    <p:anim calcmode="lin" valueType="num">
                                      <p:cBhvr additive="base">
                                        <p:cTn id="52" dur="5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53" dur="5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54" fill="hold">
                            <p:stCondLst>
                              <p:cond delay="15400"/>
                            </p:stCondLst>
                            <p:childTnLst>
                              <p:par>
                                <p:cTn id="55" presetID="7" presetClass="entr" presetSubtype="4" fill="hold" grpId="0" nodeType="afterEffect">
                                  <p:stCondLst>
                                    <p:cond delay="0"/>
                                  </p:stCondLst>
                                  <p:childTnLst>
                                    <p:set>
                                      <p:cBhvr>
                                        <p:cTn id="56" dur="1" fill="hold">
                                          <p:stCondLst>
                                            <p:cond delay="0"/>
                                          </p:stCondLst>
                                        </p:cTn>
                                        <p:tgtEl>
                                          <p:spTgt spid="3">
                                            <p:txEl>
                                              <p:pRg st="1" end="1"/>
                                            </p:txEl>
                                          </p:spTgt>
                                        </p:tgtEl>
                                        <p:attrNameLst>
                                          <p:attrName>style.visibility</p:attrName>
                                        </p:attrNameLst>
                                      </p:cBhvr>
                                      <p:to>
                                        <p:strVal val="visible"/>
                                      </p:to>
                                    </p:set>
                                    <p:anim calcmode="lin" valueType="num">
                                      <p:cBhvr additive="base">
                                        <p:cTn id="57" dur="5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58" dur="5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par>
                          <p:cTn id="59" fill="hold">
                            <p:stCondLst>
                              <p:cond delay="20400"/>
                            </p:stCondLst>
                            <p:childTnLst>
                              <p:par>
                                <p:cTn id="60" presetID="7" presetClass="entr" presetSubtype="4" fill="hold" grpId="0" nodeType="afterEffect">
                                  <p:stCondLst>
                                    <p:cond delay="0"/>
                                  </p:stCondLst>
                                  <p:childTnLst>
                                    <p:set>
                                      <p:cBhvr>
                                        <p:cTn id="61" dur="1" fill="hold">
                                          <p:stCondLst>
                                            <p:cond delay="0"/>
                                          </p:stCondLst>
                                        </p:cTn>
                                        <p:tgtEl>
                                          <p:spTgt spid="3">
                                            <p:txEl>
                                              <p:pRg st="2" end="2"/>
                                            </p:txEl>
                                          </p:spTgt>
                                        </p:tgtEl>
                                        <p:attrNameLst>
                                          <p:attrName>style.visibility</p:attrName>
                                        </p:attrNameLst>
                                      </p:cBhvr>
                                      <p:to>
                                        <p:strVal val="visible"/>
                                      </p:to>
                                    </p:set>
                                    <p:anim calcmode="lin" valueType="num">
                                      <p:cBhvr additive="base">
                                        <p:cTn id="62" dur="5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63" dur="5000" fill="hold"/>
                                        <p:tgtEl>
                                          <p:spTgt spid="3">
                                            <p:txEl>
                                              <p:pRg st="2" end="2"/>
                                            </p:txEl>
                                          </p:spTgt>
                                        </p:tgtEl>
                                        <p:attrNameLst>
                                          <p:attrName>ppt_y</p:attrName>
                                        </p:attrNameLst>
                                      </p:cBhvr>
                                      <p:tavLst>
                                        <p:tav tm="0">
                                          <p:val>
                                            <p:strVal val="1+#ppt_h/2"/>
                                          </p:val>
                                        </p:tav>
                                        <p:tav tm="100000">
                                          <p:val>
                                            <p:strVal val="#ppt_y"/>
                                          </p:val>
                                        </p:tav>
                                      </p:tavLst>
                                    </p:anim>
                                  </p:childTnLst>
                                </p:cTn>
                              </p:par>
                              <p:par>
                                <p:cTn id="64" presetID="38" presetClass="entr" presetSubtype="0" accel="50000" fill="hold" grpId="3" nodeType="withEffect">
                                  <p:stCondLst>
                                    <p:cond delay="0"/>
                                  </p:stCondLst>
                                  <p:iterate type="lt">
                                    <p:tmPct val="50000"/>
                                  </p:iterate>
                                  <p:childTnLst>
                                    <p:set>
                                      <p:cBhvr>
                                        <p:cTn id="65" dur="1" fill="hold">
                                          <p:stCondLst>
                                            <p:cond delay="0"/>
                                          </p:stCondLst>
                                        </p:cTn>
                                        <p:tgtEl>
                                          <p:spTgt spid="2"/>
                                        </p:tgtEl>
                                        <p:attrNameLst>
                                          <p:attrName>style.visibility</p:attrName>
                                        </p:attrNameLst>
                                      </p:cBhvr>
                                      <p:to>
                                        <p:strVal val="visible"/>
                                      </p:to>
                                    </p:set>
                                    <p:set>
                                      <p:cBhvr>
                                        <p:cTn id="66" dur="455" fill="hold">
                                          <p:stCondLst>
                                            <p:cond delay="0"/>
                                          </p:stCondLst>
                                        </p:cTn>
                                        <p:tgtEl>
                                          <p:spTgt spid="2"/>
                                        </p:tgtEl>
                                        <p:attrNameLst>
                                          <p:attrName>style.rotation</p:attrName>
                                        </p:attrNameLst>
                                      </p:cBhvr>
                                      <p:to>
                                        <p:strVal val="-45.0"/>
                                      </p:to>
                                    </p:set>
                                    <p:anim calcmode="lin" valueType="num">
                                      <p:cBhvr>
                                        <p:cTn id="67" dur="455" fill="hold">
                                          <p:stCondLst>
                                            <p:cond delay="455"/>
                                          </p:stCondLst>
                                        </p:cTn>
                                        <p:tgtEl>
                                          <p:spTgt spid="2"/>
                                        </p:tgtEl>
                                        <p:attrNameLst>
                                          <p:attrName>style.rotation</p:attrName>
                                        </p:attrNameLst>
                                      </p:cBhvr>
                                      <p:tavLst>
                                        <p:tav tm="0">
                                          <p:val>
                                            <p:fltVal val="-45"/>
                                          </p:val>
                                        </p:tav>
                                        <p:tav tm="69900">
                                          <p:val>
                                            <p:fltVal val="45"/>
                                          </p:val>
                                        </p:tav>
                                        <p:tav tm="100000">
                                          <p:val>
                                            <p:fltVal val="0"/>
                                          </p:val>
                                        </p:tav>
                                      </p:tavLst>
                                    </p:anim>
                                    <p:anim calcmode="lin" valueType="num">
                                      <p:cBhvr>
                                        <p:cTn id="68" dur="455" fill="hold">
                                          <p:stCondLst>
                                            <p:cond delay="0"/>
                                          </p:stCondLst>
                                        </p:cTn>
                                        <p:tgtEl>
                                          <p:spTgt spid="2"/>
                                        </p:tgtEl>
                                        <p:attrNameLst>
                                          <p:attrName>ppt_y</p:attrName>
                                        </p:attrNameLst>
                                      </p:cBhvr>
                                      <p:tavLst>
                                        <p:tav tm="0">
                                          <p:val>
                                            <p:strVal val="#ppt_y-1"/>
                                          </p:val>
                                        </p:tav>
                                        <p:tav tm="100000">
                                          <p:val>
                                            <p:strVal val="#ppt_y-(0.354*#ppt_w-0.172*#ppt_h)"/>
                                          </p:val>
                                        </p:tav>
                                      </p:tavLst>
                                    </p:anim>
                                    <p:anim calcmode="lin" valueType="num">
                                      <p:cBhvr>
                                        <p:cTn id="69" dur="156" decel="50000" autoRev="1" fill="hold">
                                          <p:stCondLst>
                                            <p:cond delay="455"/>
                                          </p:stCondLst>
                                        </p:cTn>
                                        <p:tgtEl>
                                          <p:spTgt spid="2"/>
                                        </p:tgtEl>
                                        <p:attrNameLst>
                                          <p:attrName>ppt_y</p:attrName>
                                        </p:attrNameLst>
                                      </p:cBhvr>
                                      <p:tavLst>
                                        <p:tav tm="0">
                                          <p:val>
                                            <p:strVal val="#ppt_y-(0.354*#ppt_w-0.172*#ppt_h)"/>
                                          </p:val>
                                        </p:tav>
                                        <p:tav tm="100000">
                                          <p:val>
                                            <p:strVal val="#ppt_y-(0.354*#ppt_w-0.172*#ppt_h)-#ppt_h/2"/>
                                          </p:val>
                                        </p:tav>
                                      </p:tavLst>
                                    </p:anim>
                                    <p:anim calcmode="lin" valueType="num">
                                      <p:cBhvr>
                                        <p:cTn id="70" dur="136" fill="hold">
                                          <p:stCondLst>
                                            <p:cond delay="864"/>
                                          </p:stCondLst>
                                        </p:cTn>
                                        <p:tgtEl>
                                          <p:spTgt spid="2"/>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2" grpId="2"/>
      <p:bldP spid="2" grpId="3"/>
      <p:bldP spid="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1" Type="http://schemas.openxmlformats.org/officeDocument/2006/relationships/image" Target="../media/image1.jpeg"/></Relationships>
</file>

<file path=ppt/theme/_rels/theme5.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أخضر">
  <a:themeElements>
    <a:clrScheme name="مدير تنفيذي">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مدير تنفيذي">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مدير تنفيذي">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1_مدير تنفيذي">
  <a:themeElements>
    <a:clrScheme name="مدير تنفيذي">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مدير تنفيذي">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مدير تنفيذي">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3.xml><?xml version="1.0" encoding="utf-8"?>
<a:theme xmlns:a="http://schemas.openxmlformats.org/drawingml/2006/main" name="2_مدير تنفيذي">
  <a:themeElements>
    <a:clrScheme name="مدير تنفيذي">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مدير تنفيذي">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مدير تنفيذي">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4.xml><?xml version="1.0" encoding="utf-8"?>
<a:theme xmlns:a="http://schemas.openxmlformats.org/drawingml/2006/main" name="1_أخضر">
  <a:themeElements>
    <a:clrScheme name="مدير تنفيذي">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مدير تنفيذي">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مدير تنفيذي">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5.xml><?xml version="1.0" encoding="utf-8"?>
<a:theme xmlns:a="http://schemas.openxmlformats.org/drawingml/2006/main" name="2_أخضر">
  <a:themeElements>
    <a:clrScheme name="مدير تنفيذي">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مدير تنفيذي">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مدير تنفيذي">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6.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مدير تنفيذي">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themeOverride>
</file>

<file path=ppt/theme/themeOverride2.xml><?xml version="1.0" encoding="utf-8"?>
<a:themeOverride xmlns:a="http://schemas.openxmlformats.org/drawingml/2006/main">
  <a:clrScheme name="مدير تنفيذي">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themeOverride>
</file>

<file path=ppt/theme/themeOverride3.xml><?xml version="1.0" encoding="utf-8"?>
<a:themeOverride xmlns:a="http://schemas.openxmlformats.org/drawingml/2006/main">
  <a:clrScheme name="مدير تنفيذي">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themeOverride>
</file>

<file path=docProps/app.xml><?xml version="1.0" encoding="utf-8"?>
<Properties xmlns="http://schemas.openxmlformats.org/officeDocument/2006/extended-properties" xmlns:vt="http://schemas.openxmlformats.org/officeDocument/2006/docPropsVTypes">
  <Template/>
  <TotalTime>597</TotalTime>
  <Words>1335</Words>
  <Application>Microsoft Office PowerPoint</Application>
  <PresentationFormat>On-screen Show (4:3)</PresentationFormat>
  <Paragraphs>191</Paragraphs>
  <Slides>57</Slides>
  <Notes>7</Notes>
  <HiddenSlides>0</HiddenSlides>
  <MMClips>0</MMClips>
  <ScaleCrop>false</ScaleCrop>
  <HeadingPairs>
    <vt:vector size="4" baseType="variant">
      <vt:variant>
        <vt:lpstr>Theme</vt:lpstr>
      </vt:variant>
      <vt:variant>
        <vt:i4>5</vt:i4>
      </vt:variant>
      <vt:variant>
        <vt:lpstr>Slide Titles</vt:lpstr>
      </vt:variant>
      <vt:variant>
        <vt:i4>57</vt:i4>
      </vt:variant>
    </vt:vector>
  </HeadingPairs>
  <TitlesOfParts>
    <vt:vector size="62" baseType="lpstr">
      <vt:lpstr>أخضر</vt:lpstr>
      <vt:lpstr>1_مدير تنفيذي</vt:lpstr>
      <vt:lpstr>2_مدير تنفيذي</vt:lpstr>
      <vt:lpstr>1_أخضر</vt:lpstr>
      <vt:lpstr>2_أخضر</vt:lpstr>
      <vt:lpstr>Slide 1</vt:lpstr>
      <vt:lpstr>Slide 2</vt:lpstr>
      <vt:lpstr>Slide 3</vt:lpstr>
      <vt:lpstr>المقدمة:</vt:lpstr>
      <vt:lpstr>مقدمة</vt:lpstr>
      <vt:lpstr>أهمية المحاضرة</vt:lpstr>
      <vt:lpstr>أهمية المحاضرة</vt:lpstr>
      <vt:lpstr>Slide 8</vt:lpstr>
      <vt:lpstr>دوافع الزواج  ستة:</vt:lpstr>
      <vt:lpstr>Slide 10</vt:lpstr>
      <vt:lpstr>Slide 11</vt:lpstr>
      <vt:lpstr>Slide 12</vt:lpstr>
      <vt:lpstr>الدافع  الديني</vt:lpstr>
      <vt:lpstr>الدافع الديني</vt:lpstr>
      <vt:lpstr>الدافع الديني</vt:lpstr>
      <vt:lpstr>الدافع الديني</vt:lpstr>
      <vt:lpstr>الدافع الديني</vt:lpstr>
      <vt:lpstr>الدافع الديني</vt:lpstr>
      <vt:lpstr>الدافع الاجتماعي</vt:lpstr>
      <vt:lpstr>الدافع الاجتماعي</vt:lpstr>
      <vt:lpstr>الدافع الاجتماعي</vt:lpstr>
      <vt:lpstr>الدافع الاجتماعي</vt:lpstr>
      <vt:lpstr>الدافع الاجتماعي</vt:lpstr>
      <vt:lpstr>الدافع الاجتماعي</vt:lpstr>
      <vt:lpstr>Slide 25</vt:lpstr>
      <vt:lpstr>الدافع الاجتماعي</vt:lpstr>
      <vt:lpstr>الدافع الاجتماعي</vt:lpstr>
      <vt:lpstr>دافع  الأبوة  والأمومة</vt:lpstr>
      <vt:lpstr>الأبوة والأمومة</vt:lpstr>
      <vt:lpstr>Slide 30</vt:lpstr>
      <vt:lpstr>الأبوة والأمومة</vt:lpstr>
      <vt:lpstr>الأبوة والأمومة</vt:lpstr>
      <vt:lpstr>الأبوة والأمومة</vt:lpstr>
      <vt:lpstr>الدافع  الجنسي</vt:lpstr>
      <vt:lpstr>الدافع الجنسي</vt:lpstr>
      <vt:lpstr>الدافع الجنسي</vt:lpstr>
      <vt:lpstr>الدافع الجنسي</vt:lpstr>
      <vt:lpstr>الدافع الجنسي</vt:lpstr>
      <vt:lpstr>الدافع الجنسي</vt:lpstr>
      <vt:lpstr>الدافع الجنسي</vt:lpstr>
      <vt:lpstr>الدافع  النفسي</vt:lpstr>
      <vt:lpstr>الدافع النفسي</vt:lpstr>
      <vt:lpstr>الحاجة إلى الحب</vt:lpstr>
      <vt:lpstr>الحاجة إلى الحب</vt:lpstr>
      <vt:lpstr>الدافع النفسي</vt:lpstr>
      <vt:lpstr>الدافع النفسي</vt:lpstr>
      <vt:lpstr>الدافع النفسي</vt:lpstr>
      <vt:lpstr>دوافع خاصة</vt:lpstr>
      <vt:lpstr>دوافع خاصة</vt:lpstr>
      <vt:lpstr>دوافع خاصة</vt:lpstr>
      <vt:lpstr>دوافع خاصة</vt:lpstr>
      <vt:lpstr>دوافع خاصة</vt:lpstr>
      <vt:lpstr>دوافع خاصة</vt:lpstr>
      <vt:lpstr>دوافع خاصة</vt:lpstr>
      <vt:lpstr>Slide 55</vt:lpstr>
      <vt:lpstr>خاتمة</vt:lpstr>
      <vt:lpstr>شكراً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ختام الدورة</dc:title>
  <dc:creator>الأساسي</dc:creator>
  <cp:lastModifiedBy>fahd</cp:lastModifiedBy>
  <cp:revision>158</cp:revision>
  <dcterms:created xsi:type="dcterms:W3CDTF">2011-01-27T11:35:38Z</dcterms:created>
  <dcterms:modified xsi:type="dcterms:W3CDTF">2011-10-24T09:36:29Z</dcterms:modified>
</cp:coreProperties>
</file>