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gif" ContentType="image/gif"/>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removePersonalInfoOnSave="1" embedTrueTypeFonts="1">
  <p:sldMasterIdLst>
    <p:sldMasterId id="2147483696" r:id="rId1"/>
  </p:sldMasterIdLst>
  <p:notesMasterIdLst>
    <p:notesMasterId r:id="rId62"/>
  </p:notesMasterIdLst>
  <p:handoutMasterIdLst>
    <p:handoutMasterId r:id="rId63"/>
  </p:handoutMasterIdLst>
  <p:sldIdLst>
    <p:sldId id="295" r:id="rId2"/>
    <p:sldId id="377" r:id="rId3"/>
    <p:sldId id="385" r:id="rId4"/>
    <p:sldId id="393" r:id="rId5"/>
    <p:sldId id="364" r:id="rId6"/>
    <p:sldId id="262" r:id="rId7"/>
    <p:sldId id="394" r:id="rId8"/>
    <p:sldId id="395" r:id="rId9"/>
    <p:sldId id="397" r:id="rId10"/>
    <p:sldId id="398" r:id="rId11"/>
    <p:sldId id="399" r:id="rId12"/>
    <p:sldId id="400" r:id="rId13"/>
    <p:sldId id="401" r:id="rId14"/>
    <p:sldId id="402" r:id="rId15"/>
    <p:sldId id="403" r:id="rId16"/>
    <p:sldId id="450" r:id="rId17"/>
    <p:sldId id="404" r:id="rId18"/>
    <p:sldId id="405" r:id="rId19"/>
    <p:sldId id="406" r:id="rId20"/>
    <p:sldId id="407" r:id="rId21"/>
    <p:sldId id="408" r:id="rId22"/>
    <p:sldId id="302" r:id="rId23"/>
    <p:sldId id="409" r:id="rId24"/>
    <p:sldId id="410" r:id="rId25"/>
    <p:sldId id="412" r:id="rId26"/>
    <p:sldId id="448" r:id="rId27"/>
    <p:sldId id="414" r:id="rId28"/>
    <p:sldId id="415" r:id="rId29"/>
    <p:sldId id="416" r:id="rId30"/>
    <p:sldId id="417" r:id="rId31"/>
    <p:sldId id="418" r:id="rId32"/>
    <p:sldId id="419" r:id="rId33"/>
    <p:sldId id="420" r:id="rId34"/>
    <p:sldId id="421" r:id="rId35"/>
    <p:sldId id="422" r:id="rId36"/>
    <p:sldId id="451" r:id="rId37"/>
    <p:sldId id="423" r:id="rId38"/>
    <p:sldId id="424" r:id="rId39"/>
    <p:sldId id="425" r:id="rId40"/>
    <p:sldId id="426" r:id="rId41"/>
    <p:sldId id="427" r:id="rId42"/>
    <p:sldId id="432" r:id="rId43"/>
    <p:sldId id="433" r:id="rId44"/>
    <p:sldId id="434" r:id="rId45"/>
    <p:sldId id="435" r:id="rId46"/>
    <p:sldId id="436" r:id="rId47"/>
    <p:sldId id="437" r:id="rId48"/>
    <p:sldId id="438" r:id="rId49"/>
    <p:sldId id="439" r:id="rId50"/>
    <p:sldId id="440" r:id="rId51"/>
    <p:sldId id="441" r:id="rId52"/>
    <p:sldId id="442" r:id="rId53"/>
    <p:sldId id="443" r:id="rId54"/>
    <p:sldId id="444" r:id="rId55"/>
    <p:sldId id="445" r:id="rId56"/>
    <p:sldId id="446" r:id="rId57"/>
    <p:sldId id="447" r:id="rId58"/>
    <p:sldId id="428" r:id="rId59"/>
    <p:sldId id="430" r:id="rId60"/>
    <p:sldId id="431" r:id="rId61"/>
  </p:sldIdLst>
  <p:sldSz cx="6858000" cy="5143500"/>
  <p:notesSz cx="6858000" cy="9144000"/>
  <p:embeddedFontLst>
    <p:embeddedFont>
      <p:font typeface="Hacen Tunisia" panose="020B0604020202020204" charset="-78"/>
      <p:regular r:id="rId64"/>
    </p:embeddedFont>
    <p:embeddedFont>
      <p:font typeface="PT Bold Heading" panose="02010400000000000000" pitchFamily="2" charset="-78"/>
      <p:regular r:id="rId65"/>
    </p:embeddedFont>
    <p:embeddedFont>
      <p:font typeface="Hacen Saudi Arabia" panose="020B0604020202020204" charset="-78"/>
      <p:regular r:id="rId66"/>
    </p:embeddedFont>
    <p:embeddedFont>
      <p:font typeface="Diwani Bent" panose="02010400000000000000" pitchFamily="2" charset="-78"/>
      <p:regular r:id="rId67"/>
    </p:embeddedFont>
    <p:embeddedFont>
      <p:font typeface="Hacen Tunisia Lt" panose="020B0604020202020204" charset="-78"/>
      <p:regular r:id="rId68"/>
    </p:embeddedFont>
    <p:embeddedFont>
      <p:font typeface="Calibri" panose="020F0502020204030204" pitchFamily="34" charset="0"/>
      <p:regular r:id="rId69"/>
      <p:bold r:id="rId70"/>
      <p:italic r:id="rId71"/>
      <p:boldItalic r:id="rId72"/>
    </p:embeddedFont>
    <p:embeddedFont>
      <p:font typeface="AGA Arabesque" panose="05010101010101010101" pitchFamily="2" charset="2"/>
      <p:regular r:id="rId73"/>
    </p:embeddedFont>
    <p:embeddedFont>
      <p:font typeface="Traditional Arabic" panose="02020603050405020304" pitchFamily="18" charset="-78"/>
      <p:regular r:id="rId74"/>
      <p:bold r:id="rId75"/>
    </p:embeddedFont>
    <p:embeddedFont>
      <p:font typeface="Agency FB" panose="020B0503020202020204" pitchFamily="34" charset="0"/>
      <p:regular r:id="rId76"/>
      <p:bold r:id="rId7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30A0"/>
    <a:srgbClr val="FFFFFF"/>
    <a:srgbClr val="ED0080"/>
    <a:srgbClr val="7F3F98"/>
    <a:srgbClr val="4C7FBC"/>
    <a:srgbClr val="A7C0DE"/>
    <a:srgbClr val="274467"/>
    <a:srgbClr val="953735"/>
    <a:srgbClr val="BB4643"/>
    <a:srgbClr val="C385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985" autoAdjust="0"/>
    <p:restoredTop sz="91667" autoAdjust="0"/>
  </p:normalViewPr>
  <p:slideViewPr>
    <p:cSldViewPr>
      <p:cViewPr>
        <p:scale>
          <a:sx n="80" d="100"/>
          <a:sy n="80" d="100"/>
        </p:scale>
        <p:origin x="954" y="420"/>
      </p:cViewPr>
      <p:guideLst>
        <p:guide orient="horz" pos="1620"/>
        <p:guide pos="2160"/>
      </p:guideLst>
    </p:cSldViewPr>
  </p:slideViewPr>
  <p:outlineViewPr>
    <p:cViewPr>
      <p:scale>
        <a:sx n="33" d="100"/>
        <a:sy n="33" d="100"/>
      </p:scale>
      <p:origin x="0" y="1572"/>
    </p:cViewPr>
  </p:outlineViewPr>
  <p:notesTextViewPr>
    <p:cViewPr>
      <p:scale>
        <a:sx n="3" d="2"/>
        <a:sy n="3" d="2"/>
      </p:scale>
      <p:origin x="0" y="0"/>
    </p:cViewPr>
  </p:notesTextViewPr>
  <p:sorterViewPr>
    <p:cViewPr>
      <p:scale>
        <a:sx n="66" d="100"/>
        <a:sy n="66" d="100"/>
      </p:scale>
      <p:origin x="0" y="0"/>
    </p:cViewPr>
  </p:sorterViewPr>
  <p:notesViewPr>
    <p:cSldViewPr>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handoutMaster" Target="handoutMasters/handoutMaster1.xml"/><Relationship Id="rId68" Type="http://schemas.openxmlformats.org/officeDocument/2006/relationships/font" Target="fonts/font5.fntdata"/><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11.fntdata"/><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1.fntdata"/><Relationship Id="rId69" Type="http://schemas.openxmlformats.org/officeDocument/2006/relationships/font" Target="fonts/font6.fntdata"/><Relationship Id="rId77"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9.fntdata"/><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70" Type="http://schemas.openxmlformats.org/officeDocument/2006/relationships/font" Target="fonts/font7.fntdata"/><Relationship Id="rId75"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2.fntdata"/><Relationship Id="rId73" Type="http://schemas.openxmlformats.org/officeDocument/2006/relationships/font" Target="fonts/font10.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3.fntdata"/><Relationship Id="rId7" Type="http://schemas.openxmlformats.org/officeDocument/2006/relationships/slide" Target="slides/slide6.xml"/><Relationship Id="rId71" Type="http://schemas.openxmlformats.org/officeDocument/2006/relationships/font" Target="fonts/font8.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3.fntdata"/></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ar-SA"/>
  <c:roundedCorners val="0"/>
  <mc:AlternateContent xmlns:mc="http://schemas.openxmlformats.org/markup-compatibility/2006">
    <mc:Choice xmlns:c14="http://schemas.microsoft.com/office/drawing/2007/8/2/chart" Requires="c14">
      <c14:style val="136"/>
    </mc:Choice>
    <mc:Fallback>
      <c:style val="36"/>
    </mc:Fallback>
  </mc:AlternateContent>
  <c:chart>
    <c:autoTitleDeleted val="1"/>
    <c:view3D>
      <c:rotX val="15"/>
      <c:rotY val="20"/>
      <c:rAngAx val="1"/>
    </c:view3D>
    <c:floor>
      <c:thickness val="0"/>
    </c:floor>
    <c:sideWall>
      <c:thickness val="0"/>
    </c:sideWall>
    <c:backWall>
      <c:thickness val="0"/>
    </c:backWall>
    <c:plotArea>
      <c:layout>
        <c:manualLayout>
          <c:layoutTarget val="inner"/>
          <c:xMode val="edge"/>
          <c:yMode val="edge"/>
          <c:x val="5.1065507436570436E-2"/>
          <c:y val="3.7006124234470694E-2"/>
          <c:w val="0.77124190726159236"/>
          <c:h val="0.77719976669582957"/>
        </c:manualLayout>
      </c:layout>
      <c:bar3DChart>
        <c:barDir val="col"/>
        <c:grouping val="clustered"/>
        <c:varyColors val="0"/>
        <c:ser>
          <c:idx val="0"/>
          <c:order val="0"/>
          <c:tx>
            <c:strRef>
              <c:f>ورقة1!$B$1</c:f>
              <c:strCache>
                <c:ptCount val="1"/>
                <c:pt idx="0">
                  <c:v>سلسلة 1</c:v>
                </c:pt>
              </c:strCache>
            </c:strRef>
          </c:tx>
          <c:invertIfNegative val="0"/>
          <c:cat>
            <c:strRef>
              <c:f>ورقة1!$A$2:$A$7</c:f>
              <c:strCache>
                <c:ptCount val="6"/>
                <c:pt idx="0">
                  <c:v>غلاء المهور</c:v>
                </c:pt>
                <c:pt idx="1">
                  <c:v>اشتراط المسكن المستقل</c:v>
                </c:pt>
                <c:pt idx="2">
                  <c:v>اشتراط مواصفات في المسكن</c:v>
                </c:pt>
                <c:pt idx="3">
                  <c:v>المصاغ الذهبي</c:v>
                </c:pt>
                <c:pt idx="4">
                  <c:v>تكلفة حفل الزفاف</c:v>
                </c:pt>
                <c:pt idx="5">
                  <c:v>غير ذلك</c:v>
                </c:pt>
              </c:strCache>
            </c:strRef>
          </c:cat>
          <c:val>
            <c:numRef>
              <c:f>ورقة1!$B$2:$B$7</c:f>
              <c:numCache>
                <c:formatCode>General</c:formatCode>
                <c:ptCount val="6"/>
                <c:pt idx="0">
                  <c:v>23</c:v>
                </c:pt>
                <c:pt idx="1">
                  <c:v>33</c:v>
                </c:pt>
                <c:pt idx="2">
                  <c:v>18</c:v>
                </c:pt>
                <c:pt idx="3">
                  <c:v>3</c:v>
                </c:pt>
                <c:pt idx="4">
                  <c:v>7</c:v>
                </c:pt>
                <c:pt idx="5">
                  <c:v>16</c:v>
                </c:pt>
              </c:numCache>
            </c:numRef>
          </c:val>
          <c:extLst xmlns:c16r2="http://schemas.microsoft.com/office/drawing/2015/06/chart">
            <c:ext xmlns:c16="http://schemas.microsoft.com/office/drawing/2014/chart" uri="{C3380CC4-5D6E-409C-BE32-E72D297353CC}">
              <c16:uniqueId val="{00000000-65E0-49B1-BB05-F29A618F81B3}"/>
            </c:ext>
          </c:extLst>
        </c:ser>
        <c:dLbls>
          <c:showLegendKey val="0"/>
          <c:showVal val="0"/>
          <c:showCatName val="0"/>
          <c:showSerName val="0"/>
          <c:showPercent val="0"/>
          <c:showBubbleSize val="0"/>
        </c:dLbls>
        <c:gapWidth val="150"/>
        <c:shape val="cylinder"/>
        <c:axId val="183637504"/>
        <c:axId val="183638064"/>
        <c:axId val="0"/>
      </c:bar3DChart>
      <c:catAx>
        <c:axId val="183637504"/>
        <c:scaling>
          <c:orientation val="minMax"/>
        </c:scaling>
        <c:delete val="0"/>
        <c:axPos val="b"/>
        <c:numFmt formatCode="General" sourceLinked="0"/>
        <c:majorTickMark val="out"/>
        <c:minorTickMark val="none"/>
        <c:tickLblPos val="nextTo"/>
        <c:txPr>
          <a:bodyPr/>
          <a:lstStyle/>
          <a:p>
            <a:pPr>
              <a:defRPr sz="1400"/>
            </a:pPr>
            <a:endParaRPr lang="en-US"/>
          </a:p>
        </c:txPr>
        <c:crossAx val="183638064"/>
        <c:crosses val="autoZero"/>
        <c:auto val="1"/>
        <c:lblAlgn val="ctr"/>
        <c:lblOffset val="100"/>
        <c:noMultiLvlLbl val="0"/>
      </c:catAx>
      <c:valAx>
        <c:axId val="183638064"/>
        <c:scaling>
          <c:orientation val="minMax"/>
        </c:scaling>
        <c:delete val="0"/>
        <c:axPos val="l"/>
        <c:majorGridlines/>
        <c:numFmt formatCode="General" sourceLinked="1"/>
        <c:majorTickMark val="out"/>
        <c:minorTickMark val="none"/>
        <c:tickLblPos val="nextTo"/>
        <c:crossAx val="183637504"/>
        <c:crosses val="autoZero"/>
        <c:crossBetween val="between"/>
      </c:valAx>
    </c:plotArea>
    <c:plotVisOnly val="1"/>
    <c:dispBlanksAs val="gap"/>
    <c:showDLblsOverMax val="0"/>
  </c:chart>
  <c:spPr>
    <a:noFill/>
  </c:spPr>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8BA896-2A88-4069-97EE-9EAA1B519DC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GB"/>
        </a:p>
      </dgm:t>
    </dgm:pt>
    <dgm:pt modelId="{5B957080-1AFF-4E71-B1B1-C67C803FD7DE}">
      <dgm:prSet/>
      <dgm:spPr>
        <a:solidFill>
          <a:srgbClr val="7030A0"/>
        </a:solidFill>
      </dgm:spPr>
      <dgm:t>
        <a:bodyPr/>
        <a:lstStyle/>
        <a:p>
          <a:r>
            <a:rPr lang="ar-SY" smtClean="0"/>
            <a:t>عقيدة</a:t>
          </a:r>
          <a:endParaRPr lang="en-GB"/>
        </a:p>
      </dgm:t>
    </dgm:pt>
    <dgm:pt modelId="{8E784B7E-7E7C-4B75-AA59-DED9BAAB4D66}" type="parTrans" cxnId="{75FC963D-A106-4D13-A84D-9F10AD1E2675}">
      <dgm:prSet/>
      <dgm:spPr/>
      <dgm:t>
        <a:bodyPr/>
        <a:lstStyle/>
        <a:p>
          <a:endParaRPr lang="en-GB"/>
        </a:p>
      </dgm:t>
    </dgm:pt>
    <dgm:pt modelId="{A52C73BA-7F4A-4AC1-86A1-8CBA687320E5}" type="sibTrans" cxnId="{75FC963D-A106-4D13-A84D-9F10AD1E2675}">
      <dgm:prSet/>
      <dgm:spPr/>
      <dgm:t>
        <a:bodyPr/>
        <a:lstStyle/>
        <a:p>
          <a:endParaRPr lang="en-GB"/>
        </a:p>
      </dgm:t>
    </dgm:pt>
    <dgm:pt modelId="{8EA8AC06-6C71-446F-BB2F-193C50BA89D1}">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إلهيات</a:t>
          </a:r>
          <a:endParaRPr lang="en-GB" sz="1600" dirty="0">
            <a:solidFill>
              <a:srgbClr val="ED0080"/>
            </a:solidFill>
            <a:latin typeface="Hacen Tunisia" panose="020B0604020202020204" charset="-78"/>
            <a:cs typeface="Hacen Tunisia" panose="020B0604020202020204" charset="-78"/>
          </a:endParaRPr>
        </a:p>
      </dgm:t>
    </dgm:pt>
    <dgm:pt modelId="{A1ED54D6-2354-44C9-87B1-CBA2E94AADF7}" type="parTrans" cxnId="{146B8160-1B75-4B6B-B3E7-569DE515044A}">
      <dgm:prSet/>
      <dgm:spPr>
        <a:ln>
          <a:solidFill>
            <a:srgbClr val="7030A0"/>
          </a:solidFill>
        </a:ln>
      </dgm:spPr>
      <dgm:t>
        <a:bodyPr/>
        <a:lstStyle/>
        <a:p>
          <a:endParaRPr lang="en-GB"/>
        </a:p>
      </dgm:t>
    </dgm:pt>
    <dgm:pt modelId="{922514CD-1FCE-47D0-B3B6-6CD14D1F926A}" type="sibTrans" cxnId="{146B8160-1B75-4B6B-B3E7-569DE515044A}">
      <dgm:prSet/>
      <dgm:spPr/>
      <dgm:t>
        <a:bodyPr/>
        <a:lstStyle/>
        <a:p>
          <a:endParaRPr lang="en-GB"/>
        </a:p>
      </dgm:t>
    </dgm:pt>
    <dgm:pt modelId="{50A0F8FA-2B72-4D2F-8C5A-D085253D7B29}">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نبوات</a:t>
          </a:r>
          <a:endParaRPr lang="en-GB" sz="1600" dirty="0">
            <a:solidFill>
              <a:srgbClr val="ED0080"/>
            </a:solidFill>
            <a:latin typeface="Hacen Tunisia" panose="020B0604020202020204" charset="-78"/>
            <a:cs typeface="Hacen Tunisia" panose="020B0604020202020204" charset="-78"/>
          </a:endParaRPr>
        </a:p>
      </dgm:t>
    </dgm:pt>
    <dgm:pt modelId="{E8145583-7703-4490-B0C5-7C0FD55EE62D}" type="parTrans" cxnId="{501F8555-F247-4C6D-B204-ADB71F980413}">
      <dgm:prSet/>
      <dgm:spPr>
        <a:ln>
          <a:solidFill>
            <a:srgbClr val="7030A0"/>
          </a:solidFill>
        </a:ln>
      </dgm:spPr>
      <dgm:t>
        <a:bodyPr/>
        <a:lstStyle/>
        <a:p>
          <a:endParaRPr lang="en-GB"/>
        </a:p>
      </dgm:t>
    </dgm:pt>
    <dgm:pt modelId="{9E067848-6B83-4431-9DDC-47315425FE8F}" type="sibTrans" cxnId="{501F8555-F247-4C6D-B204-ADB71F980413}">
      <dgm:prSet/>
      <dgm:spPr/>
      <dgm:t>
        <a:bodyPr/>
        <a:lstStyle/>
        <a:p>
          <a:endParaRPr lang="en-GB"/>
        </a:p>
      </dgm:t>
    </dgm:pt>
    <dgm:pt modelId="{1F2B4FA8-3A05-4389-8D78-DB10D0345375}">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غيبيات</a:t>
          </a:r>
          <a:endParaRPr lang="en-GB" sz="1600" dirty="0">
            <a:solidFill>
              <a:srgbClr val="ED0080"/>
            </a:solidFill>
            <a:latin typeface="Hacen Tunisia" panose="020B0604020202020204" charset="-78"/>
            <a:cs typeface="Hacen Tunisia" panose="020B0604020202020204" charset="-78"/>
          </a:endParaRPr>
        </a:p>
      </dgm:t>
    </dgm:pt>
    <dgm:pt modelId="{FA3EE6BE-A4B6-4A49-89D2-A590E956B63A}" type="parTrans" cxnId="{7E3984DF-E2ED-4D90-9723-E933F0AE49F6}">
      <dgm:prSet/>
      <dgm:spPr>
        <a:ln>
          <a:solidFill>
            <a:srgbClr val="7030A0"/>
          </a:solidFill>
        </a:ln>
      </dgm:spPr>
      <dgm:t>
        <a:bodyPr/>
        <a:lstStyle/>
        <a:p>
          <a:endParaRPr lang="en-GB"/>
        </a:p>
      </dgm:t>
    </dgm:pt>
    <dgm:pt modelId="{C09590E5-CC1C-4AB8-888F-4899F5478EDD}" type="sibTrans" cxnId="{7E3984DF-E2ED-4D90-9723-E933F0AE49F6}">
      <dgm:prSet/>
      <dgm:spPr/>
      <dgm:t>
        <a:bodyPr/>
        <a:lstStyle/>
        <a:p>
          <a:endParaRPr lang="en-GB"/>
        </a:p>
      </dgm:t>
    </dgm:pt>
    <dgm:pt modelId="{BBA82625-25EF-4172-85CB-211D87D54B12}">
      <dgm:prSet/>
      <dgm:spPr>
        <a:solidFill>
          <a:srgbClr val="7030A0"/>
        </a:solidFill>
      </dgm:spPr>
      <dgm:t>
        <a:bodyPr/>
        <a:lstStyle/>
        <a:p>
          <a:r>
            <a:rPr lang="ar-SY" smtClean="0"/>
            <a:t>شريعة</a:t>
          </a:r>
          <a:endParaRPr lang="en-GB"/>
        </a:p>
      </dgm:t>
    </dgm:pt>
    <dgm:pt modelId="{6C2D6FAD-6955-429F-AB98-A8FD5C1108C6}" type="parTrans" cxnId="{6AB3AA00-6430-4767-A611-769EB59CD70C}">
      <dgm:prSet/>
      <dgm:spPr/>
      <dgm:t>
        <a:bodyPr/>
        <a:lstStyle/>
        <a:p>
          <a:endParaRPr lang="en-GB"/>
        </a:p>
      </dgm:t>
    </dgm:pt>
    <dgm:pt modelId="{E06297BE-45CD-4DE5-8261-64E0B4D5533A}" type="sibTrans" cxnId="{6AB3AA00-6430-4767-A611-769EB59CD70C}">
      <dgm:prSet/>
      <dgm:spPr/>
      <dgm:t>
        <a:bodyPr/>
        <a:lstStyle/>
        <a:p>
          <a:endParaRPr lang="en-GB"/>
        </a:p>
      </dgm:t>
    </dgm:pt>
    <dgm:pt modelId="{0BCA00F3-AC99-406D-834C-20C3F8994F24}">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عبادات</a:t>
          </a:r>
          <a:endParaRPr lang="en-GB" sz="1600" dirty="0">
            <a:solidFill>
              <a:srgbClr val="ED0080"/>
            </a:solidFill>
            <a:latin typeface="Hacen Tunisia" panose="020B0604020202020204" charset="-78"/>
            <a:cs typeface="Hacen Tunisia" panose="020B0604020202020204" charset="-78"/>
          </a:endParaRPr>
        </a:p>
      </dgm:t>
    </dgm:pt>
    <dgm:pt modelId="{8D9F67B1-1D4E-49AA-A4C2-8244E3271843}" type="parTrans" cxnId="{1E16BCCA-C62C-44E9-BEDB-9CAE6A55C423}">
      <dgm:prSet/>
      <dgm:spPr>
        <a:ln>
          <a:solidFill>
            <a:srgbClr val="7030A0"/>
          </a:solidFill>
        </a:ln>
      </dgm:spPr>
      <dgm:t>
        <a:bodyPr/>
        <a:lstStyle/>
        <a:p>
          <a:endParaRPr lang="en-GB"/>
        </a:p>
      </dgm:t>
    </dgm:pt>
    <dgm:pt modelId="{854F2053-C0C7-43A1-8383-1BC80FBC7D10}" type="sibTrans" cxnId="{1E16BCCA-C62C-44E9-BEDB-9CAE6A55C423}">
      <dgm:prSet/>
      <dgm:spPr/>
      <dgm:t>
        <a:bodyPr/>
        <a:lstStyle/>
        <a:p>
          <a:endParaRPr lang="en-GB"/>
        </a:p>
      </dgm:t>
    </dgm:pt>
    <dgm:pt modelId="{508C2EDF-2CDD-454A-9F5E-CF53C61E0A77}">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معاملات</a:t>
          </a:r>
          <a:endParaRPr lang="en-GB" sz="1600" dirty="0">
            <a:solidFill>
              <a:srgbClr val="ED0080"/>
            </a:solidFill>
            <a:latin typeface="Hacen Tunisia" panose="020B0604020202020204" charset="-78"/>
            <a:cs typeface="Hacen Tunisia" panose="020B0604020202020204" charset="-78"/>
          </a:endParaRPr>
        </a:p>
      </dgm:t>
    </dgm:pt>
    <dgm:pt modelId="{8367092C-9230-4626-93D9-DC8B1F2A2A1E}" type="parTrans" cxnId="{A0A2E9B1-952C-467C-8305-AA2627071591}">
      <dgm:prSet/>
      <dgm:spPr>
        <a:ln>
          <a:solidFill>
            <a:srgbClr val="7030A0"/>
          </a:solidFill>
        </a:ln>
      </dgm:spPr>
      <dgm:t>
        <a:bodyPr/>
        <a:lstStyle/>
        <a:p>
          <a:endParaRPr lang="en-GB"/>
        </a:p>
      </dgm:t>
    </dgm:pt>
    <dgm:pt modelId="{89A99482-8C99-48AD-9EC9-98A4436DA29D}" type="sibTrans" cxnId="{A0A2E9B1-952C-467C-8305-AA2627071591}">
      <dgm:prSet/>
      <dgm:spPr/>
      <dgm:t>
        <a:bodyPr/>
        <a:lstStyle/>
        <a:p>
          <a:endParaRPr lang="en-GB"/>
        </a:p>
      </dgm:t>
    </dgm:pt>
    <dgm:pt modelId="{D63C34EB-F74E-4951-A868-B869F564AEF8}">
      <dgm:prSet custT="1"/>
      <dgm:spPr>
        <a:ln>
          <a:solidFill>
            <a:srgbClr val="7030A0"/>
          </a:solidFill>
        </a:ln>
      </dgm:spPr>
      <dgm:t>
        <a:bodyPr/>
        <a:lstStyle/>
        <a:p>
          <a:r>
            <a:rPr lang="ar-SY" sz="1200" dirty="0" smtClean="0">
              <a:solidFill>
                <a:srgbClr val="ED0080"/>
              </a:solidFill>
              <a:latin typeface="Hacen Tunisia" panose="020B0604020202020204" charset="-78"/>
              <a:cs typeface="Hacen Tunisia" panose="020B0604020202020204" charset="-78"/>
            </a:rPr>
            <a:t>أحوال شخصية (أسرة)</a:t>
          </a:r>
          <a:endParaRPr lang="en-GB" sz="1200" dirty="0">
            <a:solidFill>
              <a:srgbClr val="ED0080"/>
            </a:solidFill>
            <a:latin typeface="Hacen Tunisia" panose="020B0604020202020204" charset="-78"/>
            <a:cs typeface="Hacen Tunisia" panose="020B0604020202020204" charset="-78"/>
          </a:endParaRPr>
        </a:p>
      </dgm:t>
    </dgm:pt>
    <dgm:pt modelId="{638E9C8D-2DEC-4628-8913-5B45175BCEBE}" type="parTrans" cxnId="{610A7E80-53BE-46C3-9CD4-58A47E08F965}">
      <dgm:prSet/>
      <dgm:spPr>
        <a:ln>
          <a:solidFill>
            <a:srgbClr val="7030A0"/>
          </a:solidFill>
        </a:ln>
      </dgm:spPr>
      <dgm:t>
        <a:bodyPr/>
        <a:lstStyle/>
        <a:p>
          <a:endParaRPr lang="en-GB"/>
        </a:p>
      </dgm:t>
    </dgm:pt>
    <dgm:pt modelId="{968F2478-5815-4CE6-A151-54C2EA1F144D}" type="sibTrans" cxnId="{610A7E80-53BE-46C3-9CD4-58A47E08F965}">
      <dgm:prSet/>
      <dgm:spPr/>
      <dgm:t>
        <a:bodyPr/>
        <a:lstStyle/>
        <a:p>
          <a:endParaRPr lang="en-GB"/>
        </a:p>
      </dgm:t>
    </dgm:pt>
    <dgm:pt modelId="{AB88841B-F16D-4CD3-A1E3-EA0EB67B1239}">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قضاء</a:t>
          </a:r>
          <a:endParaRPr lang="en-GB" sz="1600" dirty="0">
            <a:solidFill>
              <a:srgbClr val="ED0080"/>
            </a:solidFill>
            <a:latin typeface="Hacen Tunisia" panose="020B0604020202020204" charset="-78"/>
            <a:cs typeface="Hacen Tunisia" panose="020B0604020202020204" charset="-78"/>
          </a:endParaRPr>
        </a:p>
      </dgm:t>
    </dgm:pt>
    <dgm:pt modelId="{B01C86F1-5AA2-4A68-81CD-A0610519E7D2}" type="parTrans" cxnId="{7A23B1ED-0928-4AA0-9D00-7EE6A9B9DF0D}">
      <dgm:prSet/>
      <dgm:spPr>
        <a:ln>
          <a:solidFill>
            <a:srgbClr val="7030A0"/>
          </a:solidFill>
        </a:ln>
      </dgm:spPr>
      <dgm:t>
        <a:bodyPr/>
        <a:lstStyle/>
        <a:p>
          <a:endParaRPr lang="en-GB"/>
        </a:p>
      </dgm:t>
    </dgm:pt>
    <dgm:pt modelId="{76DC8696-5DB7-48E5-8276-4DAED3D07183}" type="sibTrans" cxnId="{7A23B1ED-0928-4AA0-9D00-7EE6A9B9DF0D}">
      <dgm:prSet/>
      <dgm:spPr/>
      <dgm:t>
        <a:bodyPr/>
        <a:lstStyle/>
        <a:p>
          <a:endParaRPr lang="en-GB"/>
        </a:p>
      </dgm:t>
    </dgm:pt>
    <dgm:pt modelId="{08355681-006A-4546-A08F-6F77CA17A444}">
      <dgm:prSet custT="1"/>
      <dgm:spPr>
        <a:ln>
          <a:solidFill>
            <a:srgbClr val="7030A0"/>
          </a:solidFill>
        </a:ln>
      </dgm:spPr>
      <dgm:t>
        <a:bodyPr/>
        <a:lstStyle/>
        <a:p>
          <a:r>
            <a:rPr lang="ar-SY" sz="1400" dirty="0" smtClean="0">
              <a:solidFill>
                <a:srgbClr val="ED0080"/>
              </a:solidFill>
              <a:latin typeface="Hacen Tunisia" panose="020B0604020202020204" charset="-78"/>
              <a:cs typeface="Hacen Tunisia" panose="020B0604020202020204" charset="-78"/>
            </a:rPr>
            <a:t>سياسة شرعية</a:t>
          </a:r>
          <a:endParaRPr lang="en-GB" sz="1400" dirty="0">
            <a:solidFill>
              <a:srgbClr val="ED0080"/>
            </a:solidFill>
            <a:latin typeface="Hacen Tunisia" panose="020B0604020202020204" charset="-78"/>
            <a:cs typeface="Hacen Tunisia" panose="020B0604020202020204" charset="-78"/>
          </a:endParaRPr>
        </a:p>
      </dgm:t>
    </dgm:pt>
    <dgm:pt modelId="{C49C1790-8B47-4FF6-A8D6-C3CEA960A7D9}" type="parTrans" cxnId="{D6385708-EBF5-4F98-BFAF-BAF5F6361F4F}">
      <dgm:prSet/>
      <dgm:spPr>
        <a:ln>
          <a:solidFill>
            <a:srgbClr val="7030A0"/>
          </a:solidFill>
        </a:ln>
      </dgm:spPr>
      <dgm:t>
        <a:bodyPr/>
        <a:lstStyle/>
        <a:p>
          <a:endParaRPr lang="en-GB"/>
        </a:p>
      </dgm:t>
    </dgm:pt>
    <dgm:pt modelId="{88A9F6BE-0ACC-49B3-BBE0-CF1A1A365F76}" type="sibTrans" cxnId="{D6385708-EBF5-4F98-BFAF-BAF5F6361F4F}">
      <dgm:prSet/>
      <dgm:spPr/>
      <dgm:t>
        <a:bodyPr/>
        <a:lstStyle/>
        <a:p>
          <a:endParaRPr lang="en-GB"/>
        </a:p>
      </dgm:t>
    </dgm:pt>
    <dgm:pt modelId="{1672494A-ED74-45A4-BC6E-E0DAC4114E29}">
      <dgm:prSet/>
      <dgm:spPr>
        <a:solidFill>
          <a:srgbClr val="7030A0"/>
        </a:solidFill>
      </dgm:spPr>
      <dgm:t>
        <a:bodyPr/>
        <a:lstStyle/>
        <a:p>
          <a:r>
            <a:rPr lang="ar-SY" dirty="0" smtClean="0"/>
            <a:t>أخلاق</a:t>
          </a:r>
          <a:endParaRPr lang="en-GB" dirty="0"/>
        </a:p>
      </dgm:t>
    </dgm:pt>
    <dgm:pt modelId="{132D355F-F0BB-4017-B81B-8FF679C151FA}" type="parTrans" cxnId="{2E9CBABA-E53C-42D2-8C35-CE71A2664042}">
      <dgm:prSet/>
      <dgm:spPr/>
      <dgm:t>
        <a:bodyPr/>
        <a:lstStyle/>
        <a:p>
          <a:endParaRPr lang="en-GB"/>
        </a:p>
      </dgm:t>
    </dgm:pt>
    <dgm:pt modelId="{7BCE67CE-841A-4CDC-88EF-687808FA1F11}" type="sibTrans" cxnId="{2E9CBABA-E53C-42D2-8C35-CE71A2664042}">
      <dgm:prSet/>
      <dgm:spPr/>
      <dgm:t>
        <a:bodyPr/>
        <a:lstStyle/>
        <a:p>
          <a:endParaRPr lang="en-GB"/>
        </a:p>
      </dgm:t>
    </dgm:pt>
    <dgm:pt modelId="{9F3B017A-A0FA-48E3-A571-61AD9F4ECDBC}">
      <dgm:prSet custT="1"/>
      <dgm:spPr>
        <a:ln>
          <a:solidFill>
            <a:srgbClr val="7030A0"/>
          </a:solidFill>
        </a:ln>
      </dgm:spPr>
      <dgm:t>
        <a:bodyPr/>
        <a:lstStyle/>
        <a:p>
          <a:r>
            <a:rPr lang="ar-SY" sz="1800" dirty="0" smtClean="0">
              <a:solidFill>
                <a:srgbClr val="ED0080"/>
              </a:solidFill>
              <a:latin typeface="Hacen Tunisia" panose="020B0604020202020204" charset="-78"/>
              <a:cs typeface="Hacen Tunisia" panose="020B0604020202020204" charset="-78"/>
            </a:rPr>
            <a:t>ممدوحة</a:t>
          </a:r>
          <a:endParaRPr lang="en-GB" sz="1100" dirty="0">
            <a:solidFill>
              <a:srgbClr val="ED0080"/>
            </a:solidFill>
            <a:latin typeface="Hacen Tunisia" panose="020B0604020202020204" charset="-78"/>
            <a:cs typeface="Hacen Tunisia" panose="020B0604020202020204" charset="-78"/>
          </a:endParaRPr>
        </a:p>
      </dgm:t>
    </dgm:pt>
    <dgm:pt modelId="{FEB55122-2E7F-4098-BAC7-66DB1DA671A0}" type="parTrans" cxnId="{1BDE44FF-945B-411B-878A-2893423FE99C}">
      <dgm:prSet/>
      <dgm:spPr>
        <a:ln>
          <a:solidFill>
            <a:srgbClr val="7030A0"/>
          </a:solidFill>
        </a:ln>
      </dgm:spPr>
      <dgm:t>
        <a:bodyPr/>
        <a:lstStyle/>
        <a:p>
          <a:endParaRPr lang="en-GB"/>
        </a:p>
      </dgm:t>
    </dgm:pt>
    <dgm:pt modelId="{C469F8FC-D059-48AA-9237-35B8830403C7}" type="sibTrans" cxnId="{1BDE44FF-945B-411B-878A-2893423FE99C}">
      <dgm:prSet/>
      <dgm:spPr/>
      <dgm:t>
        <a:bodyPr/>
        <a:lstStyle/>
        <a:p>
          <a:endParaRPr lang="en-GB"/>
        </a:p>
      </dgm:t>
    </dgm:pt>
    <dgm:pt modelId="{0B9CC582-ACB0-4A03-BA56-AA52308A06D7}">
      <dgm:prSet custT="1"/>
      <dgm:spPr>
        <a:ln>
          <a:solidFill>
            <a:srgbClr val="7030A0"/>
          </a:solidFill>
        </a:ln>
      </dgm:spPr>
      <dgm:t>
        <a:bodyPr/>
        <a:lstStyle/>
        <a:p>
          <a:r>
            <a:rPr lang="ar-SY" sz="1800" dirty="0" smtClean="0">
              <a:solidFill>
                <a:srgbClr val="ED0080"/>
              </a:solidFill>
              <a:latin typeface="Hacen Tunisia" panose="020B0604020202020204" charset="-78"/>
              <a:cs typeface="Hacen Tunisia" panose="020B0604020202020204" charset="-78"/>
            </a:rPr>
            <a:t>مذمومة</a:t>
          </a:r>
          <a:endParaRPr lang="en-GB" sz="1100" dirty="0">
            <a:solidFill>
              <a:srgbClr val="ED0080"/>
            </a:solidFill>
            <a:latin typeface="Hacen Tunisia" panose="020B0604020202020204" charset="-78"/>
            <a:cs typeface="Hacen Tunisia" panose="020B0604020202020204" charset="-78"/>
          </a:endParaRPr>
        </a:p>
      </dgm:t>
    </dgm:pt>
    <dgm:pt modelId="{38CDDE9A-1A1C-4763-A8EE-141EF496AE93}" type="parTrans" cxnId="{243322F4-2ABA-47EB-9ABE-3CF914387C03}">
      <dgm:prSet/>
      <dgm:spPr>
        <a:ln>
          <a:solidFill>
            <a:srgbClr val="7030A0"/>
          </a:solidFill>
        </a:ln>
      </dgm:spPr>
      <dgm:t>
        <a:bodyPr/>
        <a:lstStyle/>
        <a:p>
          <a:endParaRPr lang="en-GB"/>
        </a:p>
      </dgm:t>
    </dgm:pt>
    <dgm:pt modelId="{7C52AA1D-7229-4A57-9006-0C91D78063EF}" type="sibTrans" cxnId="{243322F4-2ABA-47EB-9ABE-3CF914387C03}">
      <dgm:prSet/>
      <dgm:spPr/>
      <dgm:t>
        <a:bodyPr/>
        <a:lstStyle/>
        <a:p>
          <a:endParaRPr lang="en-GB"/>
        </a:p>
      </dgm:t>
    </dgm:pt>
    <dgm:pt modelId="{E88EC22A-2F9F-42F6-9FBA-0687CCF2888E}" type="pres">
      <dgm:prSet presAssocID="{778BA896-2A88-4069-97EE-9EAA1B519DC2}" presName="diagram" presStyleCnt="0">
        <dgm:presLayoutVars>
          <dgm:chPref val="1"/>
          <dgm:dir val="rev"/>
          <dgm:animOne val="branch"/>
          <dgm:animLvl val="lvl"/>
          <dgm:resizeHandles/>
        </dgm:presLayoutVars>
      </dgm:prSet>
      <dgm:spPr/>
      <dgm:t>
        <a:bodyPr/>
        <a:lstStyle/>
        <a:p>
          <a:pPr rtl="1"/>
          <a:endParaRPr lang="ar-SY"/>
        </a:p>
      </dgm:t>
    </dgm:pt>
    <dgm:pt modelId="{41B9BF52-EFD6-495E-83A2-31BB14C8FE2A}" type="pres">
      <dgm:prSet presAssocID="{5B957080-1AFF-4E71-B1B1-C67C803FD7DE}" presName="root" presStyleCnt="0"/>
      <dgm:spPr/>
    </dgm:pt>
    <dgm:pt modelId="{B95B347C-C15A-4904-9708-FEAC2A15EB61}" type="pres">
      <dgm:prSet presAssocID="{5B957080-1AFF-4E71-B1B1-C67C803FD7DE}" presName="rootComposite" presStyleCnt="0"/>
      <dgm:spPr/>
    </dgm:pt>
    <dgm:pt modelId="{2451AF47-2E01-4133-8857-F9BBE55E9574}" type="pres">
      <dgm:prSet presAssocID="{5B957080-1AFF-4E71-B1B1-C67C803FD7DE}" presName="rootText" presStyleLbl="node1" presStyleIdx="0" presStyleCnt="3" custScaleX="162755" custScaleY="112837" custLinFactX="80527" custLinFactNeighborX="100000" custLinFactNeighborY="8096"/>
      <dgm:spPr/>
      <dgm:t>
        <a:bodyPr/>
        <a:lstStyle/>
        <a:p>
          <a:pPr rtl="1"/>
          <a:endParaRPr lang="ar-SY"/>
        </a:p>
      </dgm:t>
    </dgm:pt>
    <dgm:pt modelId="{4176E270-0230-4F1B-A963-4D8AFE752007}" type="pres">
      <dgm:prSet presAssocID="{5B957080-1AFF-4E71-B1B1-C67C803FD7DE}" presName="rootConnector" presStyleLbl="node1" presStyleIdx="0" presStyleCnt="3"/>
      <dgm:spPr/>
      <dgm:t>
        <a:bodyPr/>
        <a:lstStyle/>
        <a:p>
          <a:pPr rtl="1"/>
          <a:endParaRPr lang="ar-SY"/>
        </a:p>
      </dgm:t>
    </dgm:pt>
    <dgm:pt modelId="{1C4F0600-1967-45FB-B235-AB5868278347}" type="pres">
      <dgm:prSet presAssocID="{5B957080-1AFF-4E71-B1B1-C67C803FD7DE}" presName="childShape" presStyleCnt="0"/>
      <dgm:spPr/>
    </dgm:pt>
    <dgm:pt modelId="{2F1A9E65-7DF4-412F-BA5D-D6A067CA620B}" type="pres">
      <dgm:prSet presAssocID="{A1ED54D6-2354-44C9-87B1-CBA2E94AADF7}" presName="Name13" presStyleLbl="parChTrans1D2" presStyleIdx="0" presStyleCnt="10"/>
      <dgm:spPr/>
      <dgm:t>
        <a:bodyPr/>
        <a:lstStyle/>
        <a:p>
          <a:pPr rtl="1"/>
          <a:endParaRPr lang="ar-SY"/>
        </a:p>
      </dgm:t>
    </dgm:pt>
    <dgm:pt modelId="{03F6C80A-F070-4A37-B8DF-ED3190E4605C}" type="pres">
      <dgm:prSet presAssocID="{8EA8AC06-6C71-446F-BB2F-193C50BA89D1}" presName="childText" presStyleLbl="bgAcc1" presStyleIdx="0" presStyleCnt="10" custScaleX="203175" custScaleY="145202" custLinFactX="100000" custLinFactNeighborX="125658" custLinFactNeighborY="8096">
        <dgm:presLayoutVars>
          <dgm:bulletEnabled val="1"/>
        </dgm:presLayoutVars>
      </dgm:prSet>
      <dgm:spPr/>
      <dgm:t>
        <a:bodyPr/>
        <a:lstStyle/>
        <a:p>
          <a:pPr rtl="1"/>
          <a:endParaRPr lang="ar-SY"/>
        </a:p>
      </dgm:t>
    </dgm:pt>
    <dgm:pt modelId="{5BF8C7B9-503C-4CAC-9D44-BB154B93B717}" type="pres">
      <dgm:prSet presAssocID="{E8145583-7703-4490-B0C5-7C0FD55EE62D}" presName="Name13" presStyleLbl="parChTrans1D2" presStyleIdx="1" presStyleCnt="10"/>
      <dgm:spPr/>
      <dgm:t>
        <a:bodyPr/>
        <a:lstStyle/>
        <a:p>
          <a:pPr rtl="1"/>
          <a:endParaRPr lang="ar-SY"/>
        </a:p>
      </dgm:t>
    </dgm:pt>
    <dgm:pt modelId="{E1BA6257-79EC-4429-9937-2620406AC24E}" type="pres">
      <dgm:prSet presAssocID="{50A0F8FA-2B72-4D2F-8C5A-D085253D7B29}" presName="childText" presStyleLbl="bgAcc1" presStyleIdx="1" presStyleCnt="10" custScaleX="203175" custScaleY="145202" custLinFactX="100000" custLinFactNeighborX="125658" custLinFactNeighborY="8096">
        <dgm:presLayoutVars>
          <dgm:bulletEnabled val="1"/>
        </dgm:presLayoutVars>
      </dgm:prSet>
      <dgm:spPr/>
      <dgm:t>
        <a:bodyPr/>
        <a:lstStyle/>
        <a:p>
          <a:pPr rtl="1"/>
          <a:endParaRPr lang="ar-SY"/>
        </a:p>
      </dgm:t>
    </dgm:pt>
    <dgm:pt modelId="{CBC79A9B-FBA5-4152-BD50-45EEAADF1FF4}" type="pres">
      <dgm:prSet presAssocID="{FA3EE6BE-A4B6-4A49-89D2-A590E956B63A}" presName="Name13" presStyleLbl="parChTrans1D2" presStyleIdx="2" presStyleCnt="10"/>
      <dgm:spPr/>
      <dgm:t>
        <a:bodyPr/>
        <a:lstStyle/>
        <a:p>
          <a:pPr rtl="1"/>
          <a:endParaRPr lang="ar-SY"/>
        </a:p>
      </dgm:t>
    </dgm:pt>
    <dgm:pt modelId="{EDE1E31A-34C6-4993-9F2F-136970BDA5FD}" type="pres">
      <dgm:prSet presAssocID="{1F2B4FA8-3A05-4389-8D78-DB10D0345375}" presName="childText" presStyleLbl="bgAcc1" presStyleIdx="2" presStyleCnt="10" custScaleX="203175" custScaleY="145202" custLinFactX="100000" custLinFactNeighborX="125658" custLinFactNeighborY="8096">
        <dgm:presLayoutVars>
          <dgm:bulletEnabled val="1"/>
        </dgm:presLayoutVars>
      </dgm:prSet>
      <dgm:spPr/>
      <dgm:t>
        <a:bodyPr/>
        <a:lstStyle/>
        <a:p>
          <a:pPr rtl="1"/>
          <a:endParaRPr lang="ar-SY"/>
        </a:p>
      </dgm:t>
    </dgm:pt>
    <dgm:pt modelId="{594CD6D0-342C-4D9D-81B2-F9C031571C5E}" type="pres">
      <dgm:prSet presAssocID="{BBA82625-25EF-4172-85CB-211D87D54B12}" presName="root" presStyleCnt="0"/>
      <dgm:spPr/>
    </dgm:pt>
    <dgm:pt modelId="{59E5C3EF-0E96-4F06-BB04-DB33639E4211}" type="pres">
      <dgm:prSet presAssocID="{BBA82625-25EF-4172-85CB-211D87D54B12}" presName="rootComposite" presStyleCnt="0"/>
      <dgm:spPr/>
    </dgm:pt>
    <dgm:pt modelId="{F2832F37-17A3-4DA4-9DAF-D24314FD84ED}" type="pres">
      <dgm:prSet presAssocID="{BBA82625-25EF-4172-85CB-211D87D54B12}" presName="rootText" presStyleLbl="node1" presStyleIdx="1" presStyleCnt="3" custScaleX="162755" custScaleY="112837"/>
      <dgm:spPr/>
      <dgm:t>
        <a:bodyPr/>
        <a:lstStyle/>
        <a:p>
          <a:pPr rtl="1"/>
          <a:endParaRPr lang="ar-SY"/>
        </a:p>
      </dgm:t>
    </dgm:pt>
    <dgm:pt modelId="{655D75F4-00D4-417D-9584-89D6DE47C17F}" type="pres">
      <dgm:prSet presAssocID="{BBA82625-25EF-4172-85CB-211D87D54B12}" presName="rootConnector" presStyleLbl="node1" presStyleIdx="1" presStyleCnt="3"/>
      <dgm:spPr/>
      <dgm:t>
        <a:bodyPr/>
        <a:lstStyle/>
        <a:p>
          <a:pPr rtl="1"/>
          <a:endParaRPr lang="ar-SY"/>
        </a:p>
      </dgm:t>
    </dgm:pt>
    <dgm:pt modelId="{9371584D-BD2B-40EF-BCE0-E9C17736E2AD}" type="pres">
      <dgm:prSet presAssocID="{BBA82625-25EF-4172-85CB-211D87D54B12}" presName="childShape" presStyleCnt="0"/>
      <dgm:spPr/>
    </dgm:pt>
    <dgm:pt modelId="{35910364-76D3-461A-A044-DF16452BC30A}" type="pres">
      <dgm:prSet presAssocID="{8D9F67B1-1D4E-49AA-A4C2-8244E3271843}" presName="Name13" presStyleLbl="parChTrans1D2" presStyleIdx="3" presStyleCnt="10"/>
      <dgm:spPr/>
      <dgm:t>
        <a:bodyPr/>
        <a:lstStyle/>
        <a:p>
          <a:pPr rtl="1"/>
          <a:endParaRPr lang="ar-SY"/>
        </a:p>
      </dgm:t>
    </dgm:pt>
    <dgm:pt modelId="{5E08694E-62D7-45E7-AA49-D78A3808BE43}" type="pres">
      <dgm:prSet presAssocID="{0BCA00F3-AC99-406D-834C-20C3F8994F24}" presName="childText" presStyleLbl="bgAcc1" presStyleIdx="3" presStyleCnt="10" custScaleX="203175" custScaleY="145202">
        <dgm:presLayoutVars>
          <dgm:bulletEnabled val="1"/>
        </dgm:presLayoutVars>
      </dgm:prSet>
      <dgm:spPr/>
      <dgm:t>
        <a:bodyPr/>
        <a:lstStyle/>
        <a:p>
          <a:pPr rtl="1"/>
          <a:endParaRPr lang="ar-SY"/>
        </a:p>
      </dgm:t>
    </dgm:pt>
    <dgm:pt modelId="{0DFB1693-DEB7-4CCD-861D-32F819BF15EE}" type="pres">
      <dgm:prSet presAssocID="{8367092C-9230-4626-93D9-DC8B1F2A2A1E}" presName="Name13" presStyleLbl="parChTrans1D2" presStyleIdx="4" presStyleCnt="10"/>
      <dgm:spPr/>
      <dgm:t>
        <a:bodyPr/>
        <a:lstStyle/>
        <a:p>
          <a:pPr rtl="1"/>
          <a:endParaRPr lang="ar-SY"/>
        </a:p>
      </dgm:t>
    </dgm:pt>
    <dgm:pt modelId="{2C5571F8-142C-4CAD-8209-9B7C642BE6DC}" type="pres">
      <dgm:prSet presAssocID="{508C2EDF-2CDD-454A-9F5E-CF53C61E0A77}" presName="childText" presStyleLbl="bgAcc1" presStyleIdx="4" presStyleCnt="10" custScaleX="203175" custScaleY="145202">
        <dgm:presLayoutVars>
          <dgm:bulletEnabled val="1"/>
        </dgm:presLayoutVars>
      </dgm:prSet>
      <dgm:spPr/>
      <dgm:t>
        <a:bodyPr/>
        <a:lstStyle/>
        <a:p>
          <a:pPr rtl="1"/>
          <a:endParaRPr lang="ar-SY"/>
        </a:p>
      </dgm:t>
    </dgm:pt>
    <dgm:pt modelId="{B5BF9D04-1894-430D-9F67-E0CD7112687E}" type="pres">
      <dgm:prSet presAssocID="{638E9C8D-2DEC-4628-8913-5B45175BCEBE}" presName="Name13" presStyleLbl="parChTrans1D2" presStyleIdx="5" presStyleCnt="10"/>
      <dgm:spPr/>
      <dgm:t>
        <a:bodyPr/>
        <a:lstStyle/>
        <a:p>
          <a:pPr rtl="1"/>
          <a:endParaRPr lang="ar-SY"/>
        </a:p>
      </dgm:t>
    </dgm:pt>
    <dgm:pt modelId="{25DC1C19-D6EE-450A-A99F-B58654A22E4F}" type="pres">
      <dgm:prSet presAssocID="{D63C34EB-F74E-4951-A868-B869F564AEF8}" presName="childText" presStyleLbl="bgAcc1" presStyleIdx="5" presStyleCnt="10" custScaleX="203175" custScaleY="145202">
        <dgm:presLayoutVars>
          <dgm:bulletEnabled val="1"/>
        </dgm:presLayoutVars>
      </dgm:prSet>
      <dgm:spPr/>
      <dgm:t>
        <a:bodyPr/>
        <a:lstStyle/>
        <a:p>
          <a:pPr rtl="1"/>
          <a:endParaRPr lang="ar-SY"/>
        </a:p>
      </dgm:t>
    </dgm:pt>
    <dgm:pt modelId="{540CC2F3-A534-421E-8D0E-ED8CD45F265C}" type="pres">
      <dgm:prSet presAssocID="{B01C86F1-5AA2-4A68-81CD-A0610519E7D2}" presName="Name13" presStyleLbl="parChTrans1D2" presStyleIdx="6" presStyleCnt="10"/>
      <dgm:spPr/>
      <dgm:t>
        <a:bodyPr/>
        <a:lstStyle/>
        <a:p>
          <a:pPr rtl="1"/>
          <a:endParaRPr lang="ar-SY"/>
        </a:p>
      </dgm:t>
    </dgm:pt>
    <dgm:pt modelId="{575765EF-2491-4ABD-8124-D6B144AE9D15}" type="pres">
      <dgm:prSet presAssocID="{AB88841B-F16D-4CD3-A1E3-EA0EB67B1239}" presName="childText" presStyleLbl="bgAcc1" presStyleIdx="6" presStyleCnt="10" custScaleX="203175" custScaleY="145202">
        <dgm:presLayoutVars>
          <dgm:bulletEnabled val="1"/>
        </dgm:presLayoutVars>
      </dgm:prSet>
      <dgm:spPr/>
      <dgm:t>
        <a:bodyPr/>
        <a:lstStyle/>
        <a:p>
          <a:pPr rtl="1"/>
          <a:endParaRPr lang="ar-SY"/>
        </a:p>
      </dgm:t>
    </dgm:pt>
    <dgm:pt modelId="{735EA6D0-1B26-42F2-B1F5-6AC249083D68}" type="pres">
      <dgm:prSet presAssocID="{C49C1790-8B47-4FF6-A8D6-C3CEA960A7D9}" presName="Name13" presStyleLbl="parChTrans1D2" presStyleIdx="7" presStyleCnt="10"/>
      <dgm:spPr/>
      <dgm:t>
        <a:bodyPr/>
        <a:lstStyle/>
        <a:p>
          <a:pPr rtl="1"/>
          <a:endParaRPr lang="ar-SY"/>
        </a:p>
      </dgm:t>
    </dgm:pt>
    <dgm:pt modelId="{DCFA3EAA-6A2C-4BC0-9A47-8BA62E5C7011}" type="pres">
      <dgm:prSet presAssocID="{08355681-006A-4546-A08F-6F77CA17A444}" presName="childText" presStyleLbl="bgAcc1" presStyleIdx="7" presStyleCnt="10" custScaleX="203175" custScaleY="145202">
        <dgm:presLayoutVars>
          <dgm:bulletEnabled val="1"/>
        </dgm:presLayoutVars>
      </dgm:prSet>
      <dgm:spPr/>
      <dgm:t>
        <a:bodyPr/>
        <a:lstStyle/>
        <a:p>
          <a:pPr rtl="1"/>
          <a:endParaRPr lang="ar-SY"/>
        </a:p>
      </dgm:t>
    </dgm:pt>
    <dgm:pt modelId="{FCBAA911-1338-4D44-91B3-94E7CA39A60E}" type="pres">
      <dgm:prSet presAssocID="{1672494A-ED74-45A4-BC6E-E0DAC4114E29}" presName="root" presStyleCnt="0"/>
      <dgm:spPr/>
    </dgm:pt>
    <dgm:pt modelId="{B1A197FE-B6F8-4757-95F4-5A6E698EE708}" type="pres">
      <dgm:prSet presAssocID="{1672494A-ED74-45A4-BC6E-E0DAC4114E29}" presName="rootComposite" presStyleCnt="0"/>
      <dgm:spPr/>
    </dgm:pt>
    <dgm:pt modelId="{92BFF9E3-5A66-42A4-925E-BDB33D35B87A}" type="pres">
      <dgm:prSet presAssocID="{1672494A-ED74-45A4-BC6E-E0DAC4114E29}" presName="rootText" presStyleLbl="node1" presStyleIdx="2" presStyleCnt="3" custScaleX="162755" custScaleY="112837" custLinFactX="-62677" custLinFactNeighborX="-100000" custLinFactNeighborY="-10379"/>
      <dgm:spPr/>
      <dgm:t>
        <a:bodyPr/>
        <a:lstStyle/>
        <a:p>
          <a:pPr rtl="1"/>
          <a:endParaRPr lang="ar-SY"/>
        </a:p>
      </dgm:t>
    </dgm:pt>
    <dgm:pt modelId="{5B1D14D3-E74B-468E-A0B9-BA8CA39027B7}" type="pres">
      <dgm:prSet presAssocID="{1672494A-ED74-45A4-BC6E-E0DAC4114E29}" presName="rootConnector" presStyleLbl="node1" presStyleIdx="2" presStyleCnt="3"/>
      <dgm:spPr/>
      <dgm:t>
        <a:bodyPr/>
        <a:lstStyle/>
        <a:p>
          <a:pPr rtl="1"/>
          <a:endParaRPr lang="ar-SY"/>
        </a:p>
      </dgm:t>
    </dgm:pt>
    <dgm:pt modelId="{104E81E6-D0DC-4C01-AAD1-5E39B4C97AA1}" type="pres">
      <dgm:prSet presAssocID="{1672494A-ED74-45A4-BC6E-E0DAC4114E29}" presName="childShape" presStyleCnt="0"/>
      <dgm:spPr/>
    </dgm:pt>
    <dgm:pt modelId="{E64734F9-7017-4C23-AE63-04A6FC47091D}" type="pres">
      <dgm:prSet presAssocID="{FEB55122-2E7F-4098-BAC7-66DB1DA671A0}" presName="Name13" presStyleLbl="parChTrans1D2" presStyleIdx="8" presStyleCnt="10"/>
      <dgm:spPr/>
      <dgm:t>
        <a:bodyPr/>
        <a:lstStyle/>
        <a:p>
          <a:pPr rtl="1"/>
          <a:endParaRPr lang="ar-SY"/>
        </a:p>
      </dgm:t>
    </dgm:pt>
    <dgm:pt modelId="{16598705-3432-431F-AC20-B60FB3E95FC7}" type="pres">
      <dgm:prSet presAssocID="{9F3B017A-A0FA-48E3-A571-61AD9F4ECDBC}" presName="childText" presStyleLbl="bgAcc1" presStyleIdx="8" presStyleCnt="10" custScaleX="203175" custScaleY="145202" custLinFactX="-100000" custLinFactNeighborX="-103348" custLinFactNeighborY="-10379">
        <dgm:presLayoutVars>
          <dgm:bulletEnabled val="1"/>
        </dgm:presLayoutVars>
      </dgm:prSet>
      <dgm:spPr/>
      <dgm:t>
        <a:bodyPr/>
        <a:lstStyle/>
        <a:p>
          <a:pPr rtl="1"/>
          <a:endParaRPr lang="ar-SY"/>
        </a:p>
      </dgm:t>
    </dgm:pt>
    <dgm:pt modelId="{073F3BB0-B192-44FF-BC53-08CBB6DCCC01}" type="pres">
      <dgm:prSet presAssocID="{38CDDE9A-1A1C-4763-A8EE-141EF496AE93}" presName="Name13" presStyleLbl="parChTrans1D2" presStyleIdx="9" presStyleCnt="10"/>
      <dgm:spPr/>
      <dgm:t>
        <a:bodyPr/>
        <a:lstStyle/>
        <a:p>
          <a:pPr rtl="1"/>
          <a:endParaRPr lang="ar-SY"/>
        </a:p>
      </dgm:t>
    </dgm:pt>
    <dgm:pt modelId="{57550AD4-090C-4981-BBFA-A0DF9126AF74}" type="pres">
      <dgm:prSet presAssocID="{0B9CC582-ACB0-4A03-BA56-AA52308A06D7}" presName="childText" presStyleLbl="bgAcc1" presStyleIdx="9" presStyleCnt="10" custScaleX="203175" custScaleY="145202" custLinFactX="-100000" custLinFactNeighborX="-103348" custLinFactNeighborY="-10379">
        <dgm:presLayoutVars>
          <dgm:bulletEnabled val="1"/>
        </dgm:presLayoutVars>
      </dgm:prSet>
      <dgm:spPr/>
      <dgm:t>
        <a:bodyPr/>
        <a:lstStyle/>
        <a:p>
          <a:pPr rtl="1"/>
          <a:endParaRPr lang="ar-SY"/>
        </a:p>
      </dgm:t>
    </dgm:pt>
  </dgm:ptLst>
  <dgm:cxnLst>
    <dgm:cxn modelId="{75FC963D-A106-4D13-A84D-9F10AD1E2675}" srcId="{778BA896-2A88-4069-97EE-9EAA1B519DC2}" destId="{5B957080-1AFF-4E71-B1B1-C67C803FD7DE}" srcOrd="0" destOrd="0" parTransId="{8E784B7E-7E7C-4B75-AA59-DED9BAAB4D66}" sibTransId="{A52C73BA-7F4A-4AC1-86A1-8CBA687320E5}"/>
    <dgm:cxn modelId="{24015D1B-9A92-4F38-95E6-E9219EEF6887}" type="presOf" srcId="{0BCA00F3-AC99-406D-834C-20C3F8994F24}" destId="{5E08694E-62D7-45E7-AA49-D78A3808BE43}" srcOrd="0" destOrd="0" presId="urn:microsoft.com/office/officeart/2005/8/layout/hierarchy3"/>
    <dgm:cxn modelId="{247A3223-5B91-4C1D-8BE6-63EFEC40C9ED}" type="presOf" srcId="{9F3B017A-A0FA-48E3-A571-61AD9F4ECDBC}" destId="{16598705-3432-431F-AC20-B60FB3E95FC7}" srcOrd="0" destOrd="0" presId="urn:microsoft.com/office/officeart/2005/8/layout/hierarchy3"/>
    <dgm:cxn modelId="{1BDE44FF-945B-411B-878A-2893423FE99C}" srcId="{1672494A-ED74-45A4-BC6E-E0DAC4114E29}" destId="{9F3B017A-A0FA-48E3-A571-61AD9F4ECDBC}" srcOrd="0" destOrd="0" parTransId="{FEB55122-2E7F-4098-BAC7-66DB1DA671A0}" sibTransId="{C469F8FC-D059-48AA-9237-35B8830403C7}"/>
    <dgm:cxn modelId="{DE2AC5DF-488D-4810-997C-D0D0B48300A7}" type="presOf" srcId="{1672494A-ED74-45A4-BC6E-E0DAC4114E29}" destId="{5B1D14D3-E74B-468E-A0B9-BA8CA39027B7}" srcOrd="1" destOrd="0" presId="urn:microsoft.com/office/officeart/2005/8/layout/hierarchy3"/>
    <dgm:cxn modelId="{AB976916-05ED-411B-A589-993BE32FBA81}" type="presOf" srcId="{08355681-006A-4546-A08F-6F77CA17A444}" destId="{DCFA3EAA-6A2C-4BC0-9A47-8BA62E5C7011}" srcOrd="0" destOrd="0" presId="urn:microsoft.com/office/officeart/2005/8/layout/hierarchy3"/>
    <dgm:cxn modelId="{4E5B8BF7-8C45-4293-961E-08722B692B7D}" type="presOf" srcId="{C49C1790-8B47-4FF6-A8D6-C3CEA960A7D9}" destId="{735EA6D0-1B26-42F2-B1F5-6AC249083D68}" srcOrd="0" destOrd="0" presId="urn:microsoft.com/office/officeart/2005/8/layout/hierarchy3"/>
    <dgm:cxn modelId="{A4EFF604-10F8-4A24-87A8-B507CC44A6E5}" type="presOf" srcId="{50A0F8FA-2B72-4D2F-8C5A-D085253D7B29}" destId="{E1BA6257-79EC-4429-9937-2620406AC24E}" srcOrd="0" destOrd="0" presId="urn:microsoft.com/office/officeart/2005/8/layout/hierarchy3"/>
    <dgm:cxn modelId="{B29B6001-457E-412D-82C5-1B371CF09BC3}" type="presOf" srcId="{BBA82625-25EF-4172-85CB-211D87D54B12}" destId="{655D75F4-00D4-417D-9584-89D6DE47C17F}" srcOrd="1" destOrd="0" presId="urn:microsoft.com/office/officeart/2005/8/layout/hierarchy3"/>
    <dgm:cxn modelId="{243322F4-2ABA-47EB-9ABE-3CF914387C03}" srcId="{1672494A-ED74-45A4-BC6E-E0DAC4114E29}" destId="{0B9CC582-ACB0-4A03-BA56-AA52308A06D7}" srcOrd="1" destOrd="0" parTransId="{38CDDE9A-1A1C-4763-A8EE-141EF496AE93}" sibTransId="{7C52AA1D-7229-4A57-9006-0C91D78063EF}"/>
    <dgm:cxn modelId="{45B4E675-F258-4C3F-9591-A9BE35AB10ED}" type="presOf" srcId="{638E9C8D-2DEC-4628-8913-5B45175BCEBE}" destId="{B5BF9D04-1894-430D-9F67-E0CD7112687E}" srcOrd="0" destOrd="0" presId="urn:microsoft.com/office/officeart/2005/8/layout/hierarchy3"/>
    <dgm:cxn modelId="{C106EB4D-9A30-44FE-94A8-55B2CDD3013C}" type="presOf" srcId="{8367092C-9230-4626-93D9-DC8B1F2A2A1E}" destId="{0DFB1693-DEB7-4CCD-861D-32F819BF15EE}" srcOrd="0" destOrd="0" presId="urn:microsoft.com/office/officeart/2005/8/layout/hierarchy3"/>
    <dgm:cxn modelId="{8432DA0B-FD50-40E9-A852-F69613459785}" type="presOf" srcId="{778BA896-2A88-4069-97EE-9EAA1B519DC2}" destId="{E88EC22A-2F9F-42F6-9FBA-0687CCF2888E}" srcOrd="0" destOrd="0" presId="urn:microsoft.com/office/officeart/2005/8/layout/hierarchy3"/>
    <dgm:cxn modelId="{ABF6745E-2017-48D7-9D41-6DCAE860EF4F}" type="presOf" srcId="{D63C34EB-F74E-4951-A868-B869F564AEF8}" destId="{25DC1C19-D6EE-450A-A99F-B58654A22E4F}" srcOrd="0" destOrd="0" presId="urn:microsoft.com/office/officeart/2005/8/layout/hierarchy3"/>
    <dgm:cxn modelId="{6AB3AA00-6430-4767-A611-769EB59CD70C}" srcId="{778BA896-2A88-4069-97EE-9EAA1B519DC2}" destId="{BBA82625-25EF-4172-85CB-211D87D54B12}" srcOrd="1" destOrd="0" parTransId="{6C2D6FAD-6955-429F-AB98-A8FD5C1108C6}" sibTransId="{E06297BE-45CD-4DE5-8261-64E0B4D5533A}"/>
    <dgm:cxn modelId="{0E1FB38A-772D-40C7-8446-E420BAB58761}" type="presOf" srcId="{8EA8AC06-6C71-446F-BB2F-193C50BA89D1}" destId="{03F6C80A-F070-4A37-B8DF-ED3190E4605C}" srcOrd="0" destOrd="0" presId="urn:microsoft.com/office/officeart/2005/8/layout/hierarchy3"/>
    <dgm:cxn modelId="{610A7E80-53BE-46C3-9CD4-58A47E08F965}" srcId="{BBA82625-25EF-4172-85CB-211D87D54B12}" destId="{D63C34EB-F74E-4951-A868-B869F564AEF8}" srcOrd="2" destOrd="0" parTransId="{638E9C8D-2DEC-4628-8913-5B45175BCEBE}" sibTransId="{968F2478-5815-4CE6-A151-54C2EA1F144D}"/>
    <dgm:cxn modelId="{7E3984DF-E2ED-4D90-9723-E933F0AE49F6}" srcId="{5B957080-1AFF-4E71-B1B1-C67C803FD7DE}" destId="{1F2B4FA8-3A05-4389-8D78-DB10D0345375}" srcOrd="2" destOrd="0" parTransId="{FA3EE6BE-A4B6-4A49-89D2-A590E956B63A}" sibTransId="{C09590E5-CC1C-4AB8-888F-4899F5478EDD}"/>
    <dgm:cxn modelId="{C306C0D0-D588-4CC2-819D-27FB665EC0FD}" type="presOf" srcId="{1672494A-ED74-45A4-BC6E-E0DAC4114E29}" destId="{92BFF9E3-5A66-42A4-925E-BDB33D35B87A}" srcOrd="0" destOrd="0" presId="urn:microsoft.com/office/officeart/2005/8/layout/hierarchy3"/>
    <dgm:cxn modelId="{D6385708-EBF5-4F98-BFAF-BAF5F6361F4F}" srcId="{BBA82625-25EF-4172-85CB-211D87D54B12}" destId="{08355681-006A-4546-A08F-6F77CA17A444}" srcOrd="4" destOrd="0" parTransId="{C49C1790-8B47-4FF6-A8D6-C3CEA960A7D9}" sibTransId="{88A9F6BE-0ACC-49B3-BBE0-CF1A1A365F76}"/>
    <dgm:cxn modelId="{2E9CBABA-E53C-42D2-8C35-CE71A2664042}" srcId="{778BA896-2A88-4069-97EE-9EAA1B519DC2}" destId="{1672494A-ED74-45A4-BC6E-E0DAC4114E29}" srcOrd="2" destOrd="0" parTransId="{132D355F-F0BB-4017-B81B-8FF679C151FA}" sibTransId="{7BCE67CE-841A-4CDC-88EF-687808FA1F11}"/>
    <dgm:cxn modelId="{7263641F-1B04-4CB2-87BE-B49B7D1B2823}" type="presOf" srcId="{508C2EDF-2CDD-454A-9F5E-CF53C61E0A77}" destId="{2C5571F8-142C-4CAD-8209-9B7C642BE6DC}" srcOrd="0" destOrd="0" presId="urn:microsoft.com/office/officeart/2005/8/layout/hierarchy3"/>
    <dgm:cxn modelId="{AE85401E-E05A-40F6-BD3B-431910A45E61}" type="presOf" srcId="{8D9F67B1-1D4E-49AA-A4C2-8244E3271843}" destId="{35910364-76D3-461A-A044-DF16452BC30A}" srcOrd="0" destOrd="0" presId="urn:microsoft.com/office/officeart/2005/8/layout/hierarchy3"/>
    <dgm:cxn modelId="{0BD60FEC-EC6C-4FB1-9E65-BD459CEF9DB2}" type="presOf" srcId="{AB88841B-F16D-4CD3-A1E3-EA0EB67B1239}" destId="{575765EF-2491-4ABD-8124-D6B144AE9D15}" srcOrd="0" destOrd="0" presId="urn:microsoft.com/office/officeart/2005/8/layout/hierarchy3"/>
    <dgm:cxn modelId="{B58EAECB-DB75-41C9-89A3-57095FF0B8D4}" type="presOf" srcId="{BBA82625-25EF-4172-85CB-211D87D54B12}" destId="{F2832F37-17A3-4DA4-9DAF-D24314FD84ED}" srcOrd="0" destOrd="0" presId="urn:microsoft.com/office/officeart/2005/8/layout/hierarchy3"/>
    <dgm:cxn modelId="{A0A2E9B1-952C-467C-8305-AA2627071591}" srcId="{BBA82625-25EF-4172-85CB-211D87D54B12}" destId="{508C2EDF-2CDD-454A-9F5E-CF53C61E0A77}" srcOrd="1" destOrd="0" parTransId="{8367092C-9230-4626-93D9-DC8B1F2A2A1E}" sibTransId="{89A99482-8C99-48AD-9EC9-98A4436DA29D}"/>
    <dgm:cxn modelId="{1E16BCCA-C62C-44E9-BEDB-9CAE6A55C423}" srcId="{BBA82625-25EF-4172-85CB-211D87D54B12}" destId="{0BCA00F3-AC99-406D-834C-20C3F8994F24}" srcOrd="0" destOrd="0" parTransId="{8D9F67B1-1D4E-49AA-A4C2-8244E3271843}" sibTransId="{854F2053-C0C7-43A1-8383-1BC80FBC7D10}"/>
    <dgm:cxn modelId="{85990763-CC09-4B95-8599-F548F3AC9432}" type="presOf" srcId="{0B9CC582-ACB0-4A03-BA56-AA52308A06D7}" destId="{57550AD4-090C-4981-BBFA-A0DF9126AF74}" srcOrd="0" destOrd="0" presId="urn:microsoft.com/office/officeart/2005/8/layout/hierarchy3"/>
    <dgm:cxn modelId="{A9A6BCBE-756F-4A6C-97A3-94C0C04956A9}" type="presOf" srcId="{A1ED54D6-2354-44C9-87B1-CBA2E94AADF7}" destId="{2F1A9E65-7DF4-412F-BA5D-D6A067CA620B}" srcOrd="0" destOrd="0" presId="urn:microsoft.com/office/officeart/2005/8/layout/hierarchy3"/>
    <dgm:cxn modelId="{146B8160-1B75-4B6B-B3E7-569DE515044A}" srcId="{5B957080-1AFF-4E71-B1B1-C67C803FD7DE}" destId="{8EA8AC06-6C71-446F-BB2F-193C50BA89D1}" srcOrd="0" destOrd="0" parTransId="{A1ED54D6-2354-44C9-87B1-CBA2E94AADF7}" sibTransId="{922514CD-1FCE-47D0-B3B6-6CD14D1F926A}"/>
    <dgm:cxn modelId="{A675EC6D-BA12-48A4-8B8E-0723D76E0A1F}" type="presOf" srcId="{FEB55122-2E7F-4098-BAC7-66DB1DA671A0}" destId="{E64734F9-7017-4C23-AE63-04A6FC47091D}" srcOrd="0" destOrd="0" presId="urn:microsoft.com/office/officeart/2005/8/layout/hierarchy3"/>
    <dgm:cxn modelId="{A119B165-9335-41B5-859A-925FE79D6B80}" type="presOf" srcId="{E8145583-7703-4490-B0C5-7C0FD55EE62D}" destId="{5BF8C7B9-503C-4CAC-9D44-BB154B93B717}" srcOrd="0" destOrd="0" presId="urn:microsoft.com/office/officeart/2005/8/layout/hierarchy3"/>
    <dgm:cxn modelId="{7A23B1ED-0928-4AA0-9D00-7EE6A9B9DF0D}" srcId="{BBA82625-25EF-4172-85CB-211D87D54B12}" destId="{AB88841B-F16D-4CD3-A1E3-EA0EB67B1239}" srcOrd="3" destOrd="0" parTransId="{B01C86F1-5AA2-4A68-81CD-A0610519E7D2}" sibTransId="{76DC8696-5DB7-48E5-8276-4DAED3D07183}"/>
    <dgm:cxn modelId="{C6D79F41-FE53-419A-9C37-BE4525366A6A}" type="presOf" srcId="{5B957080-1AFF-4E71-B1B1-C67C803FD7DE}" destId="{2451AF47-2E01-4133-8857-F9BBE55E9574}" srcOrd="0" destOrd="0" presId="urn:microsoft.com/office/officeart/2005/8/layout/hierarchy3"/>
    <dgm:cxn modelId="{EF73CA32-61EA-4208-9375-D8554E312511}" type="presOf" srcId="{1F2B4FA8-3A05-4389-8D78-DB10D0345375}" destId="{EDE1E31A-34C6-4993-9F2F-136970BDA5FD}" srcOrd="0" destOrd="0" presId="urn:microsoft.com/office/officeart/2005/8/layout/hierarchy3"/>
    <dgm:cxn modelId="{D74C19BF-6A17-4AB4-8574-DF52196D2178}" type="presOf" srcId="{B01C86F1-5AA2-4A68-81CD-A0610519E7D2}" destId="{540CC2F3-A534-421E-8D0E-ED8CD45F265C}" srcOrd="0" destOrd="0" presId="urn:microsoft.com/office/officeart/2005/8/layout/hierarchy3"/>
    <dgm:cxn modelId="{78230B89-FD84-4C36-9942-391D922B5ABA}" type="presOf" srcId="{38CDDE9A-1A1C-4763-A8EE-141EF496AE93}" destId="{073F3BB0-B192-44FF-BC53-08CBB6DCCC01}" srcOrd="0" destOrd="0" presId="urn:microsoft.com/office/officeart/2005/8/layout/hierarchy3"/>
    <dgm:cxn modelId="{30274795-3F09-4C91-848A-2998C1E7CA45}" type="presOf" srcId="{5B957080-1AFF-4E71-B1B1-C67C803FD7DE}" destId="{4176E270-0230-4F1B-A963-4D8AFE752007}" srcOrd="1" destOrd="0" presId="urn:microsoft.com/office/officeart/2005/8/layout/hierarchy3"/>
    <dgm:cxn modelId="{7A309BAE-D2F3-41CF-8E2F-F8A27EB8E181}" type="presOf" srcId="{FA3EE6BE-A4B6-4A49-89D2-A590E956B63A}" destId="{CBC79A9B-FBA5-4152-BD50-45EEAADF1FF4}" srcOrd="0" destOrd="0" presId="urn:microsoft.com/office/officeart/2005/8/layout/hierarchy3"/>
    <dgm:cxn modelId="{501F8555-F247-4C6D-B204-ADB71F980413}" srcId="{5B957080-1AFF-4E71-B1B1-C67C803FD7DE}" destId="{50A0F8FA-2B72-4D2F-8C5A-D085253D7B29}" srcOrd="1" destOrd="0" parTransId="{E8145583-7703-4490-B0C5-7C0FD55EE62D}" sibTransId="{9E067848-6B83-4431-9DDC-47315425FE8F}"/>
    <dgm:cxn modelId="{968691A1-F144-40F2-8A1E-8D0B1DCC828A}" type="presParOf" srcId="{E88EC22A-2F9F-42F6-9FBA-0687CCF2888E}" destId="{41B9BF52-EFD6-495E-83A2-31BB14C8FE2A}" srcOrd="0" destOrd="0" presId="urn:microsoft.com/office/officeart/2005/8/layout/hierarchy3"/>
    <dgm:cxn modelId="{3D93192B-11AB-4C85-9E55-94407C5B87D9}" type="presParOf" srcId="{41B9BF52-EFD6-495E-83A2-31BB14C8FE2A}" destId="{B95B347C-C15A-4904-9708-FEAC2A15EB61}" srcOrd="0" destOrd="0" presId="urn:microsoft.com/office/officeart/2005/8/layout/hierarchy3"/>
    <dgm:cxn modelId="{5F9E740C-E778-41F4-AB06-AE977EB9F388}" type="presParOf" srcId="{B95B347C-C15A-4904-9708-FEAC2A15EB61}" destId="{2451AF47-2E01-4133-8857-F9BBE55E9574}" srcOrd="0" destOrd="0" presId="urn:microsoft.com/office/officeart/2005/8/layout/hierarchy3"/>
    <dgm:cxn modelId="{512FEFDC-9C40-4FE4-9FE7-6BAA38112775}" type="presParOf" srcId="{B95B347C-C15A-4904-9708-FEAC2A15EB61}" destId="{4176E270-0230-4F1B-A963-4D8AFE752007}" srcOrd="1" destOrd="0" presId="urn:microsoft.com/office/officeart/2005/8/layout/hierarchy3"/>
    <dgm:cxn modelId="{38184EC1-ECBF-49B5-B48E-9A9F1D233478}" type="presParOf" srcId="{41B9BF52-EFD6-495E-83A2-31BB14C8FE2A}" destId="{1C4F0600-1967-45FB-B235-AB5868278347}" srcOrd="1" destOrd="0" presId="urn:microsoft.com/office/officeart/2005/8/layout/hierarchy3"/>
    <dgm:cxn modelId="{AC57B391-D786-4DA6-B893-DCA1483F9E8D}" type="presParOf" srcId="{1C4F0600-1967-45FB-B235-AB5868278347}" destId="{2F1A9E65-7DF4-412F-BA5D-D6A067CA620B}" srcOrd="0" destOrd="0" presId="urn:microsoft.com/office/officeart/2005/8/layout/hierarchy3"/>
    <dgm:cxn modelId="{C48651A2-7181-4E0F-A1E5-EA81D849CA7E}" type="presParOf" srcId="{1C4F0600-1967-45FB-B235-AB5868278347}" destId="{03F6C80A-F070-4A37-B8DF-ED3190E4605C}" srcOrd="1" destOrd="0" presId="urn:microsoft.com/office/officeart/2005/8/layout/hierarchy3"/>
    <dgm:cxn modelId="{9220D83A-4341-4307-9F34-CFA3532E064D}" type="presParOf" srcId="{1C4F0600-1967-45FB-B235-AB5868278347}" destId="{5BF8C7B9-503C-4CAC-9D44-BB154B93B717}" srcOrd="2" destOrd="0" presId="urn:microsoft.com/office/officeart/2005/8/layout/hierarchy3"/>
    <dgm:cxn modelId="{4260648F-4FD9-405F-BCD6-433F1DCA8C63}" type="presParOf" srcId="{1C4F0600-1967-45FB-B235-AB5868278347}" destId="{E1BA6257-79EC-4429-9937-2620406AC24E}" srcOrd="3" destOrd="0" presId="urn:microsoft.com/office/officeart/2005/8/layout/hierarchy3"/>
    <dgm:cxn modelId="{D43BAEDA-05C9-4281-92DB-06B67F772DE7}" type="presParOf" srcId="{1C4F0600-1967-45FB-B235-AB5868278347}" destId="{CBC79A9B-FBA5-4152-BD50-45EEAADF1FF4}" srcOrd="4" destOrd="0" presId="urn:microsoft.com/office/officeart/2005/8/layout/hierarchy3"/>
    <dgm:cxn modelId="{45257451-C936-43AC-BDD7-73A538F266CC}" type="presParOf" srcId="{1C4F0600-1967-45FB-B235-AB5868278347}" destId="{EDE1E31A-34C6-4993-9F2F-136970BDA5FD}" srcOrd="5" destOrd="0" presId="urn:microsoft.com/office/officeart/2005/8/layout/hierarchy3"/>
    <dgm:cxn modelId="{235C4A1C-AE2D-459D-85BB-437B66D14223}" type="presParOf" srcId="{E88EC22A-2F9F-42F6-9FBA-0687CCF2888E}" destId="{594CD6D0-342C-4D9D-81B2-F9C031571C5E}" srcOrd="1" destOrd="0" presId="urn:microsoft.com/office/officeart/2005/8/layout/hierarchy3"/>
    <dgm:cxn modelId="{912B072B-EFCA-4152-A48F-A717DE40918A}" type="presParOf" srcId="{594CD6D0-342C-4D9D-81B2-F9C031571C5E}" destId="{59E5C3EF-0E96-4F06-BB04-DB33639E4211}" srcOrd="0" destOrd="0" presId="urn:microsoft.com/office/officeart/2005/8/layout/hierarchy3"/>
    <dgm:cxn modelId="{32266DAE-0BD0-4A10-8690-0257B08B3FA9}" type="presParOf" srcId="{59E5C3EF-0E96-4F06-BB04-DB33639E4211}" destId="{F2832F37-17A3-4DA4-9DAF-D24314FD84ED}" srcOrd="0" destOrd="0" presId="urn:microsoft.com/office/officeart/2005/8/layout/hierarchy3"/>
    <dgm:cxn modelId="{F53DD48A-44E1-4FB6-8EC0-5D89906341F9}" type="presParOf" srcId="{59E5C3EF-0E96-4F06-BB04-DB33639E4211}" destId="{655D75F4-00D4-417D-9584-89D6DE47C17F}" srcOrd="1" destOrd="0" presId="urn:microsoft.com/office/officeart/2005/8/layout/hierarchy3"/>
    <dgm:cxn modelId="{7EF59FFB-9718-4A0A-B315-83B4AF4A37C2}" type="presParOf" srcId="{594CD6D0-342C-4D9D-81B2-F9C031571C5E}" destId="{9371584D-BD2B-40EF-BCE0-E9C17736E2AD}" srcOrd="1" destOrd="0" presId="urn:microsoft.com/office/officeart/2005/8/layout/hierarchy3"/>
    <dgm:cxn modelId="{65910564-84C6-4C95-8D12-454CADB8D231}" type="presParOf" srcId="{9371584D-BD2B-40EF-BCE0-E9C17736E2AD}" destId="{35910364-76D3-461A-A044-DF16452BC30A}" srcOrd="0" destOrd="0" presId="urn:microsoft.com/office/officeart/2005/8/layout/hierarchy3"/>
    <dgm:cxn modelId="{44CB57D6-E786-43F1-AA74-3E2EF4D18247}" type="presParOf" srcId="{9371584D-BD2B-40EF-BCE0-E9C17736E2AD}" destId="{5E08694E-62D7-45E7-AA49-D78A3808BE43}" srcOrd="1" destOrd="0" presId="urn:microsoft.com/office/officeart/2005/8/layout/hierarchy3"/>
    <dgm:cxn modelId="{7CAAAAB1-3B36-4BCD-A0E0-0F87D4E08843}" type="presParOf" srcId="{9371584D-BD2B-40EF-BCE0-E9C17736E2AD}" destId="{0DFB1693-DEB7-4CCD-861D-32F819BF15EE}" srcOrd="2" destOrd="0" presId="urn:microsoft.com/office/officeart/2005/8/layout/hierarchy3"/>
    <dgm:cxn modelId="{CDF1E414-2BE9-42D6-8A2E-3D2182A7A5A1}" type="presParOf" srcId="{9371584D-BD2B-40EF-BCE0-E9C17736E2AD}" destId="{2C5571F8-142C-4CAD-8209-9B7C642BE6DC}" srcOrd="3" destOrd="0" presId="urn:microsoft.com/office/officeart/2005/8/layout/hierarchy3"/>
    <dgm:cxn modelId="{969EB6CD-1462-4DF0-9CF7-64F7D6809235}" type="presParOf" srcId="{9371584D-BD2B-40EF-BCE0-E9C17736E2AD}" destId="{B5BF9D04-1894-430D-9F67-E0CD7112687E}" srcOrd="4" destOrd="0" presId="urn:microsoft.com/office/officeart/2005/8/layout/hierarchy3"/>
    <dgm:cxn modelId="{545EAA19-A67D-4D59-91F9-34F211BADC24}" type="presParOf" srcId="{9371584D-BD2B-40EF-BCE0-E9C17736E2AD}" destId="{25DC1C19-D6EE-450A-A99F-B58654A22E4F}" srcOrd="5" destOrd="0" presId="urn:microsoft.com/office/officeart/2005/8/layout/hierarchy3"/>
    <dgm:cxn modelId="{95320E03-A9BE-48B3-8C8D-497110EC5D3D}" type="presParOf" srcId="{9371584D-BD2B-40EF-BCE0-E9C17736E2AD}" destId="{540CC2F3-A534-421E-8D0E-ED8CD45F265C}" srcOrd="6" destOrd="0" presId="urn:microsoft.com/office/officeart/2005/8/layout/hierarchy3"/>
    <dgm:cxn modelId="{CB05F478-53B9-4313-81B7-F1DAC885CBAB}" type="presParOf" srcId="{9371584D-BD2B-40EF-BCE0-E9C17736E2AD}" destId="{575765EF-2491-4ABD-8124-D6B144AE9D15}" srcOrd="7" destOrd="0" presId="urn:microsoft.com/office/officeart/2005/8/layout/hierarchy3"/>
    <dgm:cxn modelId="{FF84DA90-3FEF-4A8B-B2CF-15B8E0611B9F}" type="presParOf" srcId="{9371584D-BD2B-40EF-BCE0-E9C17736E2AD}" destId="{735EA6D0-1B26-42F2-B1F5-6AC249083D68}" srcOrd="8" destOrd="0" presId="urn:microsoft.com/office/officeart/2005/8/layout/hierarchy3"/>
    <dgm:cxn modelId="{F33E6393-891D-46A3-98F3-64201312F2A1}" type="presParOf" srcId="{9371584D-BD2B-40EF-BCE0-E9C17736E2AD}" destId="{DCFA3EAA-6A2C-4BC0-9A47-8BA62E5C7011}" srcOrd="9" destOrd="0" presId="urn:microsoft.com/office/officeart/2005/8/layout/hierarchy3"/>
    <dgm:cxn modelId="{ED4C56E0-2F00-4566-B5CD-08D9FC8B3259}" type="presParOf" srcId="{E88EC22A-2F9F-42F6-9FBA-0687CCF2888E}" destId="{FCBAA911-1338-4D44-91B3-94E7CA39A60E}" srcOrd="2" destOrd="0" presId="urn:microsoft.com/office/officeart/2005/8/layout/hierarchy3"/>
    <dgm:cxn modelId="{81585ABE-B051-4962-A1B1-98258A8C2764}" type="presParOf" srcId="{FCBAA911-1338-4D44-91B3-94E7CA39A60E}" destId="{B1A197FE-B6F8-4757-95F4-5A6E698EE708}" srcOrd="0" destOrd="0" presId="urn:microsoft.com/office/officeart/2005/8/layout/hierarchy3"/>
    <dgm:cxn modelId="{A446BA47-D5D2-4244-86AF-8EA5C86F9A81}" type="presParOf" srcId="{B1A197FE-B6F8-4757-95F4-5A6E698EE708}" destId="{92BFF9E3-5A66-42A4-925E-BDB33D35B87A}" srcOrd="0" destOrd="0" presId="urn:microsoft.com/office/officeart/2005/8/layout/hierarchy3"/>
    <dgm:cxn modelId="{A7C910BF-CDCB-44A8-A9F5-0B9C20DFD3F6}" type="presParOf" srcId="{B1A197FE-B6F8-4757-95F4-5A6E698EE708}" destId="{5B1D14D3-E74B-468E-A0B9-BA8CA39027B7}" srcOrd="1" destOrd="0" presId="urn:microsoft.com/office/officeart/2005/8/layout/hierarchy3"/>
    <dgm:cxn modelId="{D8DD8DCF-4BB5-402F-9651-1C05D29292DE}" type="presParOf" srcId="{FCBAA911-1338-4D44-91B3-94E7CA39A60E}" destId="{104E81E6-D0DC-4C01-AAD1-5E39B4C97AA1}" srcOrd="1" destOrd="0" presId="urn:microsoft.com/office/officeart/2005/8/layout/hierarchy3"/>
    <dgm:cxn modelId="{D285BB00-6254-4005-93D6-1D3D58E0D364}" type="presParOf" srcId="{104E81E6-D0DC-4C01-AAD1-5E39B4C97AA1}" destId="{E64734F9-7017-4C23-AE63-04A6FC47091D}" srcOrd="0" destOrd="0" presId="urn:microsoft.com/office/officeart/2005/8/layout/hierarchy3"/>
    <dgm:cxn modelId="{30B695CF-F79A-4BF6-873F-5CF9A3042DC2}" type="presParOf" srcId="{104E81E6-D0DC-4C01-AAD1-5E39B4C97AA1}" destId="{16598705-3432-431F-AC20-B60FB3E95FC7}" srcOrd="1" destOrd="0" presId="urn:microsoft.com/office/officeart/2005/8/layout/hierarchy3"/>
    <dgm:cxn modelId="{A6AE52DB-995E-440A-AD25-D2349F561E2C}" type="presParOf" srcId="{104E81E6-D0DC-4C01-AAD1-5E39B4C97AA1}" destId="{073F3BB0-B192-44FF-BC53-08CBB6DCCC01}" srcOrd="2" destOrd="0" presId="urn:microsoft.com/office/officeart/2005/8/layout/hierarchy3"/>
    <dgm:cxn modelId="{FD05EDA7-6482-4958-8E80-E999D2B1886C}" type="presParOf" srcId="{104E81E6-D0DC-4C01-AAD1-5E39B4C97AA1}" destId="{57550AD4-090C-4981-BBFA-A0DF9126AF74}"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8BA896-2A88-4069-97EE-9EAA1B519DC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GB"/>
        </a:p>
      </dgm:t>
    </dgm:pt>
    <dgm:pt modelId="{5B957080-1AFF-4E71-B1B1-C67C803FD7DE}">
      <dgm:prSet/>
      <dgm:spPr>
        <a:solidFill>
          <a:srgbClr val="7030A0"/>
        </a:solidFill>
      </dgm:spPr>
      <dgm:t>
        <a:bodyPr/>
        <a:lstStyle/>
        <a:p>
          <a:r>
            <a:rPr lang="ar-SY" smtClean="0"/>
            <a:t>عقيدة</a:t>
          </a:r>
          <a:endParaRPr lang="en-GB"/>
        </a:p>
      </dgm:t>
    </dgm:pt>
    <dgm:pt modelId="{8E784B7E-7E7C-4B75-AA59-DED9BAAB4D66}" type="parTrans" cxnId="{75FC963D-A106-4D13-A84D-9F10AD1E2675}">
      <dgm:prSet/>
      <dgm:spPr/>
      <dgm:t>
        <a:bodyPr/>
        <a:lstStyle/>
        <a:p>
          <a:endParaRPr lang="en-GB"/>
        </a:p>
      </dgm:t>
    </dgm:pt>
    <dgm:pt modelId="{A52C73BA-7F4A-4AC1-86A1-8CBA687320E5}" type="sibTrans" cxnId="{75FC963D-A106-4D13-A84D-9F10AD1E2675}">
      <dgm:prSet/>
      <dgm:spPr/>
      <dgm:t>
        <a:bodyPr/>
        <a:lstStyle/>
        <a:p>
          <a:endParaRPr lang="en-GB"/>
        </a:p>
      </dgm:t>
    </dgm:pt>
    <dgm:pt modelId="{8EA8AC06-6C71-446F-BB2F-193C50BA89D1}">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إلهيات</a:t>
          </a:r>
          <a:endParaRPr lang="en-GB" sz="1600" dirty="0">
            <a:solidFill>
              <a:srgbClr val="ED0080"/>
            </a:solidFill>
            <a:latin typeface="Hacen Tunisia" panose="020B0604020202020204" charset="-78"/>
            <a:cs typeface="Hacen Tunisia" panose="020B0604020202020204" charset="-78"/>
          </a:endParaRPr>
        </a:p>
      </dgm:t>
    </dgm:pt>
    <dgm:pt modelId="{A1ED54D6-2354-44C9-87B1-CBA2E94AADF7}" type="parTrans" cxnId="{146B8160-1B75-4B6B-B3E7-569DE515044A}">
      <dgm:prSet/>
      <dgm:spPr>
        <a:ln>
          <a:solidFill>
            <a:srgbClr val="7030A0"/>
          </a:solidFill>
        </a:ln>
      </dgm:spPr>
      <dgm:t>
        <a:bodyPr/>
        <a:lstStyle/>
        <a:p>
          <a:endParaRPr lang="en-GB"/>
        </a:p>
      </dgm:t>
    </dgm:pt>
    <dgm:pt modelId="{922514CD-1FCE-47D0-B3B6-6CD14D1F926A}" type="sibTrans" cxnId="{146B8160-1B75-4B6B-B3E7-569DE515044A}">
      <dgm:prSet/>
      <dgm:spPr/>
      <dgm:t>
        <a:bodyPr/>
        <a:lstStyle/>
        <a:p>
          <a:endParaRPr lang="en-GB"/>
        </a:p>
      </dgm:t>
    </dgm:pt>
    <dgm:pt modelId="{50A0F8FA-2B72-4D2F-8C5A-D085253D7B29}">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نبوات</a:t>
          </a:r>
          <a:endParaRPr lang="en-GB" sz="1600" dirty="0">
            <a:solidFill>
              <a:srgbClr val="ED0080"/>
            </a:solidFill>
            <a:latin typeface="Hacen Tunisia" panose="020B0604020202020204" charset="-78"/>
            <a:cs typeface="Hacen Tunisia" panose="020B0604020202020204" charset="-78"/>
          </a:endParaRPr>
        </a:p>
      </dgm:t>
    </dgm:pt>
    <dgm:pt modelId="{E8145583-7703-4490-B0C5-7C0FD55EE62D}" type="parTrans" cxnId="{501F8555-F247-4C6D-B204-ADB71F980413}">
      <dgm:prSet/>
      <dgm:spPr>
        <a:ln>
          <a:solidFill>
            <a:srgbClr val="7030A0"/>
          </a:solidFill>
        </a:ln>
      </dgm:spPr>
      <dgm:t>
        <a:bodyPr/>
        <a:lstStyle/>
        <a:p>
          <a:endParaRPr lang="en-GB"/>
        </a:p>
      </dgm:t>
    </dgm:pt>
    <dgm:pt modelId="{9E067848-6B83-4431-9DDC-47315425FE8F}" type="sibTrans" cxnId="{501F8555-F247-4C6D-B204-ADB71F980413}">
      <dgm:prSet/>
      <dgm:spPr/>
      <dgm:t>
        <a:bodyPr/>
        <a:lstStyle/>
        <a:p>
          <a:endParaRPr lang="en-GB"/>
        </a:p>
      </dgm:t>
    </dgm:pt>
    <dgm:pt modelId="{1F2B4FA8-3A05-4389-8D78-DB10D0345375}">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غيبيات</a:t>
          </a:r>
          <a:endParaRPr lang="en-GB" sz="1600" dirty="0">
            <a:solidFill>
              <a:srgbClr val="ED0080"/>
            </a:solidFill>
            <a:latin typeface="Hacen Tunisia" panose="020B0604020202020204" charset="-78"/>
            <a:cs typeface="Hacen Tunisia" panose="020B0604020202020204" charset="-78"/>
          </a:endParaRPr>
        </a:p>
      </dgm:t>
    </dgm:pt>
    <dgm:pt modelId="{FA3EE6BE-A4B6-4A49-89D2-A590E956B63A}" type="parTrans" cxnId="{7E3984DF-E2ED-4D90-9723-E933F0AE49F6}">
      <dgm:prSet/>
      <dgm:spPr>
        <a:ln>
          <a:solidFill>
            <a:srgbClr val="7030A0"/>
          </a:solidFill>
        </a:ln>
      </dgm:spPr>
      <dgm:t>
        <a:bodyPr/>
        <a:lstStyle/>
        <a:p>
          <a:endParaRPr lang="en-GB"/>
        </a:p>
      </dgm:t>
    </dgm:pt>
    <dgm:pt modelId="{C09590E5-CC1C-4AB8-888F-4899F5478EDD}" type="sibTrans" cxnId="{7E3984DF-E2ED-4D90-9723-E933F0AE49F6}">
      <dgm:prSet/>
      <dgm:spPr/>
      <dgm:t>
        <a:bodyPr/>
        <a:lstStyle/>
        <a:p>
          <a:endParaRPr lang="en-GB"/>
        </a:p>
      </dgm:t>
    </dgm:pt>
    <dgm:pt modelId="{BBA82625-25EF-4172-85CB-211D87D54B12}">
      <dgm:prSet/>
      <dgm:spPr>
        <a:solidFill>
          <a:srgbClr val="7030A0"/>
        </a:solidFill>
      </dgm:spPr>
      <dgm:t>
        <a:bodyPr/>
        <a:lstStyle/>
        <a:p>
          <a:r>
            <a:rPr lang="ar-SY" smtClean="0"/>
            <a:t>شريعة</a:t>
          </a:r>
          <a:endParaRPr lang="en-GB"/>
        </a:p>
      </dgm:t>
    </dgm:pt>
    <dgm:pt modelId="{6C2D6FAD-6955-429F-AB98-A8FD5C1108C6}" type="parTrans" cxnId="{6AB3AA00-6430-4767-A611-769EB59CD70C}">
      <dgm:prSet/>
      <dgm:spPr/>
      <dgm:t>
        <a:bodyPr/>
        <a:lstStyle/>
        <a:p>
          <a:endParaRPr lang="en-GB"/>
        </a:p>
      </dgm:t>
    </dgm:pt>
    <dgm:pt modelId="{E06297BE-45CD-4DE5-8261-64E0B4D5533A}" type="sibTrans" cxnId="{6AB3AA00-6430-4767-A611-769EB59CD70C}">
      <dgm:prSet/>
      <dgm:spPr/>
      <dgm:t>
        <a:bodyPr/>
        <a:lstStyle/>
        <a:p>
          <a:endParaRPr lang="en-GB"/>
        </a:p>
      </dgm:t>
    </dgm:pt>
    <dgm:pt modelId="{0BCA00F3-AC99-406D-834C-20C3F8994F24}">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عبادات</a:t>
          </a:r>
          <a:endParaRPr lang="en-GB" sz="1600" dirty="0">
            <a:solidFill>
              <a:srgbClr val="ED0080"/>
            </a:solidFill>
            <a:latin typeface="Hacen Tunisia" panose="020B0604020202020204" charset="-78"/>
            <a:cs typeface="Hacen Tunisia" panose="020B0604020202020204" charset="-78"/>
          </a:endParaRPr>
        </a:p>
      </dgm:t>
    </dgm:pt>
    <dgm:pt modelId="{8D9F67B1-1D4E-49AA-A4C2-8244E3271843}" type="parTrans" cxnId="{1E16BCCA-C62C-44E9-BEDB-9CAE6A55C423}">
      <dgm:prSet/>
      <dgm:spPr>
        <a:ln>
          <a:solidFill>
            <a:srgbClr val="7030A0"/>
          </a:solidFill>
        </a:ln>
      </dgm:spPr>
      <dgm:t>
        <a:bodyPr/>
        <a:lstStyle/>
        <a:p>
          <a:endParaRPr lang="en-GB"/>
        </a:p>
      </dgm:t>
    </dgm:pt>
    <dgm:pt modelId="{854F2053-C0C7-43A1-8383-1BC80FBC7D10}" type="sibTrans" cxnId="{1E16BCCA-C62C-44E9-BEDB-9CAE6A55C423}">
      <dgm:prSet/>
      <dgm:spPr/>
      <dgm:t>
        <a:bodyPr/>
        <a:lstStyle/>
        <a:p>
          <a:endParaRPr lang="en-GB"/>
        </a:p>
      </dgm:t>
    </dgm:pt>
    <dgm:pt modelId="{508C2EDF-2CDD-454A-9F5E-CF53C61E0A77}">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معاملات</a:t>
          </a:r>
          <a:endParaRPr lang="en-GB" sz="1600" dirty="0">
            <a:solidFill>
              <a:srgbClr val="ED0080"/>
            </a:solidFill>
            <a:latin typeface="Hacen Tunisia" panose="020B0604020202020204" charset="-78"/>
            <a:cs typeface="Hacen Tunisia" panose="020B0604020202020204" charset="-78"/>
          </a:endParaRPr>
        </a:p>
      </dgm:t>
    </dgm:pt>
    <dgm:pt modelId="{8367092C-9230-4626-93D9-DC8B1F2A2A1E}" type="parTrans" cxnId="{A0A2E9B1-952C-467C-8305-AA2627071591}">
      <dgm:prSet/>
      <dgm:spPr>
        <a:ln>
          <a:solidFill>
            <a:srgbClr val="7030A0"/>
          </a:solidFill>
        </a:ln>
      </dgm:spPr>
      <dgm:t>
        <a:bodyPr/>
        <a:lstStyle/>
        <a:p>
          <a:endParaRPr lang="en-GB"/>
        </a:p>
      </dgm:t>
    </dgm:pt>
    <dgm:pt modelId="{89A99482-8C99-48AD-9EC9-98A4436DA29D}" type="sibTrans" cxnId="{A0A2E9B1-952C-467C-8305-AA2627071591}">
      <dgm:prSet/>
      <dgm:spPr/>
      <dgm:t>
        <a:bodyPr/>
        <a:lstStyle/>
        <a:p>
          <a:endParaRPr lang="en-GB"/>
        </a:p>
      </dgm:t>
    </dgm:pt>
    <dgm:pt modelId="{D63C34EB-F74E-4951-A868-B869F564AEF8}">
      <dgm:prSet custT="1"/>
      <dgm:spPr>
        <a:ln>
          <a:solidFill>
            <a:srgbClr val="7030A0"/>
          </a:solidFill>
        </a:ln>
      </dgm:spPr>
      <dgm:t>
        <a:bodyPr/>
        <a:lstStyle/>
        <a:p>
          <a:r>
            <a:rPr lang="ar-SY" sz="1400" dirty="0" smtClean="0">
              <a:solidFill>
                <a:srgbClr val="ED0080"/>
              </a:solidFill>
              <a:latin typeface="Hacen Tunisia" panose="020B0604020202020204" charset="-78"/>
              <a:cs typeface="Hacen Tunisia" panose="020B0604020202020204" charset="-78"/>
            </a:rPr>
            <a:t>أحوال شخصية (أسرة)</a:t>
          </a:r>
          <a:endParaRPr lang="en-GB" sz="1400" dirty="0">
            <a:solidFill>
              <a:srgbClr val="ED0080"/>
            </a:solidFill>
            <a:latin typeface="Hacen Tunisia" panose="020B0604020202020204" charset="-78"/>
            <a:cs typeface="Hacen Tunisia" panose="020B0604020202020204" charset="-78"/>
          </a:endParaRPr>
        </a:p>
      </dgm:t>
    </dgm:pt>
    <dgm:pt modelId="{638E9C8D-2DEC-4628-8913-5B45175BCEBE}" type="parTrans" cxnId="{610A7E80-53BE-46C3-9CD4-58A47E08F965}">
      <dgm:prSet/>
      <dgm:spPr>
        <a:ln>
          <a:solidFill>
            <a:srgbClr val="7030A0"/>
          </a:solidFill>
        </a:ln>
      </dgm:spPr>
      <dgm:t>
        <a:bodyPr/>
        <a:lstStyle/>
        <a:p>
          <a:endParaRPr lang="en-GB"/>
        </a:p>
      </dgm:t>
    </dgm:pt>
    <dgm:pt modelId="{968F2478-5815-4CE6-A151-54C2EA1F144D}" type="sibTrans" cxnId="{610A7E80-53BE-46C3-9CD4-58A47E08F965}">
      <dgm:prSet/>
      <dgm:spPr/>
      <dgm:t>
        <a:bodyPr/>
        <a:lstStyle/>
        <a:p>
          <a:endParaRPr lang="en-GB"/>
        </a:p>
      </dgm:t>
    </dgm:pt>
    <dgm:pt modelId="{AB88841B-F16D-4CD3-A1E3-EA0EB67B1239}">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قضاء</a:t>
          </a:r>
          <a:endParaRPr lang="en-GB" sz="1600" dirty="0">
            <a:solidFill>
              <a:srgbClr val="ED0080"/>
            </a:solidFill>
            <a:latin typeface="Hacen Tunisia" panose="020B0604020202020204" charset="-78"/>
            <a:cs typeface="Hacen Tunisia" panose="020B0604020202020204" charset="-78"/>
          </a:endParaRPr>
        </a:p>
      </dgm:t>
    </dgm:pt>
    <dgm:pt modelId="{B01C86F1-5AA2-4A68-81CD-A0610519E7D2}" type="parTrans" cxnId="{7A23B1ED-0928-4AA0-9D00-7EE6A9B9DF0D}">
      <dgm:prSet/>
      <dgm:spPr>
        <a:ln>
          <a:solidFill>
            <a:srgbClr val="7030A0"/>
          </a:solidFill>
        </a:ln>
      </dgm:spPr>
      <dgm:t>
        <a:bodyPr/>
        <a:lstStyle/>
        <a:p>
          <a:endParaRPr lang="en-GB"/>
        </a:p>
      </dgm:t>
    </dgm:pt>
    <dgm:pt modelId="{76DC8696-5DB7-48E5-8276-4DAED3D07183}" type="sibTrans" cxnId="{7A23B1ED-0928-4AA0-9D00-7EE6A9B9DF0D}">
      <dgm:prSet/>
      <dgm:spPr/>
      <dgm:t>
        <a:bodyPr/>
        <a:lstStyle/>
        <a:p>
          <a:endParaRPr lang="en-GB"/>
        </a:p>
      </dgm:t>
    </dgm:pt>
    <dgm:pt modelId="{08355681-006A-4546-A08F-6F77CA17A444}">
      <dgm:prSet custT="1"/>
      <dgm:spPr>
        <a:ln>
          <a:solidFill>
            <a:srgbClr val="7030A0"/>
          </a:solidFill>
        </a:ln>
      </dgm:spPr>
      <dgm:t>
        <a:bodyPr/>
        <a:lstStyle/>
        <a:p>
          <a:r>
            <a:rPr lang="ar-SY" sz="1600" dirty="0" smtClean="0">
              <a:solidFill>
                <a:srgbClr val="ED0080"/>
              </a:solidFill>
              <a:latin typeface="Hacen Tunisia" panose="020B0604020202020204" charset="-78"/>
              <a:cs typeface="Hacen Tunisia" panose="020B0604020202020204" charset="-78"/>
            </a:rPr>
            <a:t>سياسة شرعية</a:t>
          </a:r>
          <a:endParaRPr lang="en-GB" sz="1600" dirty="0">
            <a:solidFill>
              <a:srgbClr val="ED0080"/>
            </a:solidFill>
            <a:latin typeface="Hacen Tunisia" panose="020B0604020202020204" charset="-78"/>
            <a:cs typeface="Hacen Tunisia" panose="020B0604020202020204" charset="-78"/>
          </a:endParaRPr>
        </a:p>
      </dgm:t>
    </dgm:pt>
    <dgm:pt modelId="{C49C1790-8B47-4FF6-A8D6-C3CEA960A7D9}" type="parTrans" cxnId="{D6385708-EBF5-4F98-BFAF-BAF5F6361F4F}">
      <dgm:prSet/>
      <dgm:spPr>
        <a:ln>
          <a:solidFill>
            <a:srgbClr val="7030A0"/>
          </a:solidFill>
        </a:ln>
      </dgm:spPr>
      <dgm:t>
        <a:bodyPr/>
        <a:lstStyle/>
        <a:p>
          <a:endParaRPr lang="en-GB"/>
        </a:p>
      </dgm:t>
    </dgm:pt>
    <dgm:pt modelId="{88A9F6BE-0ACC-49B3-BBE0-CF1A1A365F76}" type="sibTrans" cxnId="{D6385708-EBF5-4F98-BFAF-BAF5F6361F4F}">
      <dgm:prSet/>
      <dgm:spPr/>
      <dgm:t>
        <a:bodyPr/>
        <a:lstStyle/>
        <a:p>
          <a:endParaRPr lang="en-GB"/>
        </a:p>
      </dgm:t>
    </dgm:pt>
    <dgm:pt modelId="{1672494A-ED74-45A4-BC6E-E0DAC4114E29}">
      <dgm:prSet/>
      <dgm:spPr>
        <a:solidFill>
          <a:srgbClr val="7030A0"/>
        </a:solidFill>
      </dgm:spPr>
      <dgm:t>
        <a:bodyPr/>
        <a:lstStyle/>
        <a:p>
          <a:r>
            <a:rPr lang="ar-SY" dirty="0" smtClean="0"/>
            <a:t>أخلاق</a:t>
          </a:r>
          <a:endParaRPr lang="en-GB" dirty="0"/>
        </a:p>
      </dgm:t>
    </dgm:pt>
    <dgm:pt modelId="{132D355F-F0BB-4017-B81B-8FF679C151FA}" type="parTrans" cxnId="{2E9CBABA-E53C-42D2-8C35-CE71A2664042}">
      <dgm:prSet/>
      <dgm:spPr/>
      <dgm:t>
        <a:bodyPr/>
        <a:lstStyle/>
        <a:p>
          <a:endParaRPr lang="en-GB"/>
        </a:p>
      </dgm:t>
    </dgm:pt>
    <dgm:pt modelId="{7BCE67CE-841A-4CDC-88EF-687808FA1F11}" type="sibTrans" cxnId="{2E9CBABA-E53C-42D2-8C35-CE71A2664042}">
      <dgm:prSet/>
      <dgm:spPr/>
      <dgm:t>
        <a:bodyPr/>
        <a:lstStyle/>
        <a:p>
          <a:endParaRPr lang="en-GB"/>
        </a:p>
      </dgm:t>
    </dgm:pt>
    <dgm:pt modelId="{9F3B017A-A0FA-48E3-A571-61AD9F4ECDBC}">
      <dgm:prSet custT="1"/>
      <dgm:spPr>
        <a:ln>
          <a:solidFill>
            <a:srgbClr val="7030A0"/>
          </a:solidFill>
        </a:ln>
      </dgm:spPr>
      <dgm:t>
        <a:bodyPr/>
        <a:lstStyle/>
        <a:p>
          <a:r>
            <a:rPr lang="ar-SY" sz="1800" dirty="0" smtClean="0">
              <a:solidFill>
                <a:srgbClr val="ED0080"/>
              </a:solidFill>
              <a:latin typeface="Hacen Tunisia" panose="020B0604020202020204" charset="-78"/>
              <a:cs typeface="Hacen Tunisia" panose="020B0604020202020204" charset="-78"/>
            </a:rPr>
            <a:t>ممدوحة</a:t>
          </a:r>
          <a:endParaRPr lang="en-GB" sz="1100" dirty="0">
            <a:solidFill>
              <a:srgbClr val="ED0080"/>
            </a:solidFill>
            <a:latin typeface="Hacen Tunisia" panose="020B0604020202020204" charset="-78"/>
            <a:cs typeface="Hacen Tunisia" panose="020B0604020202020204" charset="-78"/>
          </a:endParaRPr>
        </a:p>
      </dgm:t>
    </dgm:pt>
    <dgm:pt modelId="{FEB55122-2E7F-4098-BAC7-66DB1DA671A0}" type="parTrans" cxnId="{1BDE44FF-945B-411B-878A-2893423FE99C}">
      <dgm:prSet/>
      <dgm:spPr>
        <a:ln>
          <a:solidFill>
            <a:srgbClr val="7030A0"/>
          </a:solidFill>
        </a:ln>
      </dgm:spPr>
      <dgm:t>
        <a:bodyPr/>
        <a:lstStyle/>
        <a:p>
          <a:endParaRPr lang="en-GB"/>
        </a:p>
      </dgm:t>
    </dgm:pt>
    <dgm:pt modelId="{C469F8FC-D059-48AA-9237-35B8830403C7}" type="sibTrans" cxnId="{1BDE44FF-945B-411B-878A-2893423FE99C}">
      <dgm:prSet/>
      <dgm:spPr/>
      <dgm:t>
        <a:bodyPr/>
        <a:lstStyle/>
        <a:p>
          <a:endParaRPr lang="en-GB"/>
        </a:p>
      </dgm:t>
    </dgm:pt>
    <dgm:pt modelId="{0B9CC582-ACB0-4A03-BA56-AA52308A06D7}">
      <dgm:prSet custT="1"/>
      <dgm:spPr>
        <a:ln>
          <a:solidFill>
            <a:srgbClr val="7030A0"/>
          </a:solidFill>
        </a:ln>
      </dgm:spPr>
      <dgm:t>
        <a:bodyPr/>
        <a:lstStyle/>
        <a:p>
          <a:r>
            <a:rPr lang="ar-SY" sz="1800" dirty="0" smtClean="0">
              <a:solidFill>
                <a:srgbClr val="ED0080"/>
              </a:solidFill>
              <a:latin typeface="Hacen Tunisia" panose="020B0604020202020204" charset="-78"/>
              <a:cs typeface="Hacen Tunisia" panose="020B0604020202020204" charset="-78"/>
            </a:rPr>
            <a:t>مذمومة</a:t>
          </a:r>
          <a:endParaRPr lang="en-GB" sz="1100" dirty="0">
            <a:solidFill>
              <a:srgbClr val="ED0080"/>
            </a:solidFill>
            <a:latin typeface="Hacen Tunisia" panose="020B0604020202020204" charset="-78"/>
            <a:cs typeface="Hacen Tunisia" panose="020B0604020202020204" charset="-78"/>
          </a:endParaRPr>
        </a:p>
      </dgm:t>
    </dgm:pt>
    <dgm:pt modelId="{38CDDE9A-1A1C-4763-A8EE-141EF496AE93}" type="parTrans" cxnId="{243322F4-2ABA-47EB-9ABE-3CF914387C03}">
      <dgm:prSet/>
      <dgm:spPr>
        <a:ln>
          <a:solidFill>
            <a:srgbClr val="7030A0"/>
          </a:solidFill>
        </a:ln>
      </dgm:spPr>
      <dgm:t>
        <a:bodyPr/>
        <a:lstStyle/>
        <a:p>
          <a:endParaRPr lang="en-GB"/>
        </a:p>
      </dgm:t>
    </dgm:pt>
    <dgm:pt modelId="{7C52AA1D-7229-4A57-9006-0C91D78063EF}" type="sibTrans" cxnId="{243322F4-2ABA-47EB-9ABE-3CF914387C03}">
      <dgm:prSet/>
      <dgm:spPr/>
      <dgm:t>
        <a:bodyPr/>
        <a:lstStyle/>
        <a:p>
          <a:endParaRPr lang="en-GB"/>
        </a:p>
      </dgm:t>
    </dgm:pt>
    <dgm:pt modelId="{E88EC22A-2F9F-42F6-9FBA-0687CCF2888E}" type="pres">
      <dgm:prSet presAssocID="{778BA896-2A88-4069-97EE-9EAA1B519DC2}" presName="diagram" presStyleCnt="0">
        <dgm:presLayoutVars>
          <dgm:chPref val="1"/>
          <dgm:dir val="rev"/>
          <dgm:animOne val="branch"/>
          <dgm:animLvl val="lvl"/>
          <dgm:resizeHandles/>
        </dgm:presLayoutVars>
      </dgm:prSet>
      <dgm:spPr/>
      <dgm:t>
        <a:bodyPr/>
        <a:lstStyle/>
        <a:p>
          <a:pPr rtl="1"/>
          <a:endParaRPr lang="ar-SY"/>
        </a:p>
      </dgm:t>
    </dgm:pt>
    <dgm:pt modelId="{41B9BF52-EFD6-495E-83A2-31BB14C8FE2A}" type="pres">
      <dgm:prSet presAssocID="{5B957080-1AFF-4E71-B1B1-C67C803FD7DE}" presName="root" presStyleCnt="0"/>
      <dgm:spPr/>
    </dgm:pt>
    <dgm:pt modelId="{B95B347C-C15A-4904-9708-FEAC2A15EB61}" type="pres">
      <dgm:prSet presAssocID="{5B957080-1AFF-4E71-B1B1-C67C803FD7DE}" presName="rootComposite" presStyleCnt="0"/>
      <dgm:spPr/>
    </dgm:pt>
    <dgm:pt modelId="{2451AF47-2E01-4133-8857-F9BBE55E9574}" type="pres">
      <dgm:prSet presAssocID="{5B957080-1AFF-4E71-B1B1-C67C803FD7DE}" presName="rootText" presStyleLbl="node1" presStyleIdx="0" presStyleCnt="3" custScaleX="162755" custScaleY="112837" custLinFactX="80527" custLinFactNeighborX="100000" custLinFactNeighborY="8096"/>
      <dgm:spPr/>
      <dgm:t>
        <a:bodyPr/>
        <a:lstStyle/>
        <a:p>
          <a:pPr rtl="1"/>
          <a:endParaRPr lang="ar-SY"/>
        </a:p>
      </dgm:t>
    </dgm:pt>
    <dgm:pt modelId="{4176E270-0230-4F1B-A963-4D8AFE752007}" type="pres">
      <dgm:prSet presAssocID="{5B957080-1AFF-4E71-B1B1-C67C803FD7DE}" presName="rootConnector" presStyleLbl="node1" presStyleIdx="0" presStyleCnt="3"/>
      <dgm:spPr/>
      <dgm:t>
        <a:bodyPr/>
        <a:lstStyle/>
        <a:p>
          <a:pPr rtl="1"/>
          <a:endParaRPr lang="ar-SY"/>
        </a:p>
      </dgm:t>
    </dgm:pt>
    <dgm:pt modelId="{1C4F0600-1967-45FB-B235-AB5868278347}" type="pres">
      <dgm:prSet presAssocID="{5B957080-1AFF-4E71-B1B1-C67C803FD7DE}" presName="childShape" presStyleCnt="0"/>
      <dgm:spPr/>
    </dgm:pt>
    <dgm:pt modelId="{2F1A9E65-7DF4-412F-BA5D-D6A067CA620B}" type="pres">
      <dgm:prSet presAssocID="{A1ED54D6-2354-44C9-87B1-CBA2E94AADF7}" presName="Name13" presStyleLbl="parChTrans1D2" presStyleIdx="0" presStyleCnt="10"/>
      <dgm:spPr/>
      <dgm:t>
        <a:bodyPr/>
        <a:lstStyle/>
        <a:p>
          <a:pPr rtl="1"/>
          <a:endParaRPr lang="ar-SY"/>
        </a:p>
      </dgm:t>
    </dgm:pt>
    <dgm:pt modelId="{03F6C80A-F070-4A37-B8DF-ED3190E4605C}" type="pres">
      <dgm:prSet presAssocID="{8EA8AC06-6C71-446F-BB2F-193C50BA89D1}" presName="childText" presStyleLbl="bgAcc1" presStyleIdx="0" presStyleCnt="10" custScaleX="203175" custScaleY="145202" custLinFactX="100000" custLinFactNeighborX="125658" custLinFactNeighborY="8096">
        <dgm:presLayoutVars>
          <dgm:bulletEnabled val="1"/>
        </dgm:presLayoutVars>
      </dgm:prSet>
      <dgm:spPr/>
      <dgm:t>
        <a:bodyPr/>
        <a:lstStyle/>
        <a:p>
          <a:pPr rtl="1"/>
          <a:endParaRPr lang="ar-SY"/>
        </a:p>
      </dgm:t>
    </dgm:pt>
    <dgm:pt modelId="{5BF8C7B9-503C-4CAC-9D44-BB154B93B717}" type="pres">
      <dgm:prSet presAssocID="{E8145583-7703-4490-B0C5-7C0FD55EE62D}" presName="Name13" presStyleLbl="parChTrans1D2" presStyleIdx="1" presStyleCnt="10"/>
      <dgm:spPr/>
      <dgm:t>
        <a:bodyPr/>
        <a:lstStyle/>
        <a:p>
          <a:pPr rtl="1"/>
          <a:endParaRPr lang="ar-SY"/>
        </a:p>
      </dgm:t>
    </dgm:pt>
    <dgm:pt modelId="{E1BA6257-79EC-4429-9937-2620406AC24E}" type="pres">
      <dgm:prSet presAssocID="{50A0F8FA-2B72-4D2F-8C5A-D085253D7B29}" presName="childText" presStyleLbl="bgAcc1" presStyleIdx="1" presStyleCnt="10" custScaleX="203175" custScaleY="145202" custLinFactX="100000" custLinFactNeighborX="125658" custLinFactNeighborY="8096">
        <dgm:presLayoutVars>
          <dgm:bulletEnabled val="1"/>
        </dgm:presLayoutVars>
      </dgm:prSet>
      <dgm:spPr/>
      <dgm:t>
        <a:bodyPr/>
        <a:lstStyle/>
        <a:p>
          <a:pPr rtl="1"/>
          <a:endParaRPr lang="ar-SY"/>
        </a:p>
      </dgm:t>
    </dgm:pt>
    <dgm:pt modelId="{CBC79A9B-FBA5-4152-BD50-45EEAADF1FF4}" type="pres">
      <dgm:prSet presAssocID="{FA3EE6BE-A4B6-4A49-89D2-A590E956B63A}" presName="Name13" presStyleLbl="parChTrans1D2" presStyleIdx="2" presStyleCnt="10"/>
      <dgm:spPr/>
      <dgm:t>
        <a:bodyPr/>
        <a:lstStyle/>
        <a:p>
          <a:pPr rtl="1"/>
          <a:endParaRPr lang="ar-SY"/>
        </a:p>
      </dgm:t>
    </dgm:pt>
    <dgm:pt modelId="{EDE1E31A-34C6-4993-9F2F-136970BDA5FD}" type="pres">
      <dgm:prSet presAssocID="{1F2B4FA8-3A05-4389-8D78-DB10D0345375}" presName="childText" presStyleLbl="bgAcc1" presStyleIdx="2" presStyleCnt="10" custScaleX="203175" custScaleY="145202" custLinFactX="100000" custLinFactNeighborX="125658" custLinFactNeighborY="8096">
        <dgm:presLayoutVars>
          <dgm:bulletEnabled val="1"/>
        </dgm:presLayoutVars>
      </dgm:prSet>
      <dgm:spPr/>
      <dgm:t>
        <a:bodyPr/>
        <a:lstStyle/>
        <a:p>
          <a:pPr rtl="1"/>
          <a:endParaRPr lang="ar-SY"/>
        </a:p>
      </dgm:t>
    </dgm:pt>
    <dgm:pt modelId="{594CD6D0-342C-4D9D-81B2-F9C031571C5E}" type="pres">
      <dgm:prSet presAssocID="{BBA82625-25EF-4172-85CB-211D87D54B12}" presName="root" presStyleCnt="0"/>
      <dgm:spPr/>
    </dgm:pt>
    <dgm:pt modelId="{59E5C3EF-0E96-4F06-BB04-DB33639E4211}" type="pres">
      <dgm:prSet presAssocID="{BBA82625-25EF-4172-85CB-211D87D54B12}" presName="rootComposite" presStyleCnt="0"/>
      <dgm:spPr/>
    </dgm:pt>
    <dgm:pt modelId="{F2832F37-17A3-4DA4-9DAF-D24314FD84ED}" type="pres">
      <dgm:prSet presAssocID="{BBA82625-25EF-4172-85CB-211D87D54B12}" presName="rootText" presStyleLbl="node1" presStyleIdx="1" presStyleCnt="3" custScaleX="162755" custScaleY="112837"/>
      <dgm:spPr/>
      <dgm:t>
        <a:bodyPr/>
        <a:lstStyle/>
        <a:p>
          <a:pPr rtl="1"/>
          <a:endParaRPr lang="ar-SY"/>
        </a:p>
      </dgm:t>
    </dgm:pt>
    <dgm:pt modelId="{655D75F4-00D4-417D-9584-89D6DE47C17F}" type="pres">
      <dgm:prSet presAssocID="{BBA82625-25EF-4172-85CB-211D87D54B12}" presName="rootConnector" presStyleLbl="node1" presStyleIdx="1" presStyleCnt="3"/>
      <dgm:spPr/>
      <dgm:t>
        <a:bodyPr/>
        <a:lstStyle/>
        <a:p>
          <a:pPr rtl="1"/>
          <a:endParaRPr lang="ar-SY"/>
        </a:p>
      </dgm:t>
    </dgm:pt>
    <dgm:pt modelId="{9371584D-BD2B-40EF-BCE0-E9C17736E2AD}" type="pres">
      <dgm:prSet presAssocID="{BBA82625-25EF-4172-85CB-211D87D54B12}" presName="childShape" presStyleCnt="0"/>
      <dgm:spPr/>
    </dgm:pt>
    <dgm:pt modelId="{35910364-76D3-461A-A044-DF16452BC30A}" type="pres">
      <dgm:prSet presAssocID="{8D9F67B1-1D4E-49AA-A4C2-8244E3271843}" presName="Name13" presStyleLbl="parChTrans1D2" presStyleIdx="3" presStyleCnt="10"/>
      <dgm:spPr/>
      <dgm:t>
        <a:bodyPr/>
        <a:lstStyle/>
        <a:p>
          <a:pPr rtl="1"/>
          <a:endParaRPr lang="ar-SY"/>
        </a:p>
      </dgm:t>
    </dgm:pt>
    <dgm:pt modelId="{5E08694E-62D7-45E7-AA49-D78A3808BE43}" type="pres">
      <dgm:prSet presAssocID="{0BCA00F3-AC99-406D-834C-20C3F8994F24}" presName="childText" presStyleLbl="bgAcc1" presStyleIdx="3" presStyleCnt="10" custScaleX="203175" custScaleY="145202">
        <dgm:presLayoutVars>
          <dgm:bulletEnabled val="1"/>
        </dgm:presLayoutVars>
      </dgm:prSet>
      <dgm:spPr/>
      <dgm:t>
        <a:bodyPr/>
        <a:lstStyle/>
        <a:p>
          <a:pPr rtl="1"/>
          <a:endParaRPr lang="ar-SY"/>
        </a:p>
      </dgm:t>
    </dgm:pt>
    <dgm:pt modelId="{0DFB1693-DEB7-4CCD-861D-32F819BF15EE}" type="pres">
      <dgm:prSet presAssocID="{8367092C-9230-4626-93D9-DC8B1F2A2A1E}" presName="Name13" presStyleLbl="parChTrans1D2" presStyleIdx="4" presStyleCnt="10"/>
      <dgm:spPr/>
      <dgm:t>
        <a:bodyPr/>
        <a:lstStyle/>
        <a:p>
          <a:pPr rtl="1"/>
          <a:endParaRPr lang="ar-SY"/>
        </a:p>
      </dgm:t>
    </dgm:pt>
    <dgm:pt modelId="{2C5571F8-142C-4CAD-8209-9B7C642BE6DC}" type="pres">
      <dgm:prSet presAssocID="{508C2EDF-2CDD-454A-9F5E-CF53C61E0A77}" presName="childText" presStyleLbl="bgAcc1" presStyleIdx="4" presStyleCnt="10" custScaleX="203175" custScaleY="145202">
        <dgm:presLayoutVars>
          <dgm:bulletEnabled val="1"/>
        </dgm:presLayoutVars>
      </dgm:prSet>
      <dgm:spPr/>
      <dgm:t>
        <a:bodyPr/>
        <a:lstStyle/>
        <a:p>
          <a:pPr rtl="1"/>
          <a:endParaRPr lang="ar-SY"/>
        </a:p>
      </dgm:t>
    </dgm:pt>
    <dgm:pt modelId="{B5BF9D04-1894-430D-9F67-E0CD7112687E}" type="pres">
      <dgm:prSet presAssocID="{638E9C8D-2DEC-4628-8913-5B45175BCEBE}" presName="Name13" presStyleLbl="parChTrans1D2" presStyleIdx="5" presStyleCnt="10"/>
      <dgm:spPr/>
      <dgm:t>
        <a:bodyPr/>
        <a:lstStyle/>
        <a:p>
          <a:pPr rtl="1"/>
          <a:endParaRPr lang="ar-SY"/>
        </a:p>
      </dgm:t>
    </dgm:pt>
    <dgm:pt modelId="{25DC1C19-D6EE-450A-A99F-B58654A22E4F}" type="pres">
      <dgm:prSet presAssocID="{D63C34EB-F74E-4951-A868-B869F564AEF8}" presName="childText" presStyleLbl="bgAcc1" presStyleIdx="5" presStyleCnt="10" custScaleX="203175" custScaleY="145202">
        <dgm:presLayoutVars>
          <dgm:bulletEnabled val="1"/>
        </dgm:presLayoutVars>
      </dgm:prSet>
      <dgm:spPr/>
      <dgm:t>
        <a:bodyPr/>
        <a:lstStyle/>
        <a:p>
          <a:pPr rtl="1"/>
          <a:endParaRPr lang="ar-SY"/>
        </a:p>
      </dgm:t>
    </dgm:pt>
    <dgm:pt modelId="{540CC2F3-A534-421E-8D0E-ED8CD45F265C}" type="pres">
      <dgm:prSet presAssocID="{B01C86F1-5AA2-4A68-81CD-A0610519E7D2}" presName="Name13" presStyleLbl="parChTrans1D2" presStyleIdx="6" presStyleCnt="10"/>
      <dgm:spPr/>
      <dgm:t>
        <a:bodyPr/>
        <a:lstStyle/>
        <a:p>
          <a:pPr rtl="1"/>
          <a:endParaRPr lang="ar-SY"/>
        </a:p>
      </dgm:t>
    </dgm:pt>
    <dgm:pt modelId="{575765EF-2491-4ABD-8124-D6B144AE9D15}" type="pres">
      <dgm:prSet presAssocID="{AB88841B-F16D-4CD3-A1E3-EA0EB67B1239}" presName="childText" presStyleLbl="bgAcc1" presStyleIdx="6" presStyleCnt="10" custScaleX="203175" custScaleY="145202">
        <dgm:presLayoutVars>
          <dgm:bulletEnabled val="1"/>
        </dgm:presLayoutVars>
      </dgm:prSet>
      <dgm:spPr/>
      <dgm:t>
        <a:bodyPr/>
        <a:lstStyle/>
        <a:p>
          <a:pPr rtl="1"/>
          <a:endParaRPr lang="ar-SY"/>
        </a:p>
      </dgm:t>
    </dgm:pt>
    <dgm:pt modelId="{735EA6D0-1B26-42F2-B1F5-6AC249083D68}" type="pres">
      <dgm:prSet presAssocID="{C49C1790-8B47-4FF6-A8D6-C3CEA960A7D9}" presName="Name13" presStyleLbl="parChTrans1D2" presStyleIdx="7" presStyleCnt="10"/>
      <dgm:spPr/>
      <dgm:t>
        <a:bodyPr/>
        <a:lstStyle/>
        <a:p>
          <a:pPr rtl="1"/>
          <a:endParaRPr lang="ar-SY"/>
        </a:p>
      </dgm:t>
    </dgm:pt>
    <dgm:pt modelId="{DCFA3EAA-6A2C-4BC0-9A47-8BA62E5C7011}" type="pres">
      <dgm:prSet presAssocID="{08355681-006A-4546-A08F-6F77CA17A444}" presName="childText" presStyleLbl="bgAcc1" presStyleIdx="7" presStyleCnt="10" custScaleX="203175" custScaleY="145202">
        <dgm:presLayoutVars>
          <dgm:bulletEnabled val="1"/>
        </dgm:presLayoutVars>
      </dgm:prSet>
      <dgm:spPr/>
      <dgm:t>
        <a:bodyPr/>
        <a:lstStyle/>
        <a:p>
          <a:pPr rtl="1"/>
          <a:endParaRPr lang="ar-SY"/>
        </a:p>
      </dgm:t>
    </dgm:pt>
    <dgm:pt modelId="{FCBAA911-1338-4D44-91B3-94E7CA39A60E}" type="pres">
      <dgm:prSet presAssocID="{1672494A-ED74-45A4-BC6E-E0DAC4114E29}" presName="root" presStyleCnt="0"/>
      <dgm:spPr/>
    </dgm:pt>
    <dgm:pt modelId="{B1A197FE-B6F8-4757-95F4-5A6E698EE708}" type="pres">
      <dgm:prSet presAssocID="{1672494A-ED74-45A4-BC6E-E0DAC4114E29}" presName="rootComposite" presStyleCnt="0"/>
      <dgm:spPr/>
    </dgm:pt>
    <dgm:pt modelId="{92BFF9E3-5A66-42A4-925E-BDB33D35B87A}" type="pres">
      <dgm:prSet presAssocID="{1672494A-ED74-45A4-BC6E-E0DAC4114E29}" presName="rootText" presStyleLbl="node1" presStyleIdx="2" presStyleCnt="3" custScaleX="162755" custScaleY="112837" custLinFactX="-62677" custLinFactNeighborX="-100000" custLinFactNeighborY="-10379"/>
      <dgm:spPr/>
      <dgm:t>
        <a:bodyPr/>
        <a:lstStyle/>
        <a:p>
          <a:pPr rtl="1"/>
          <a:endParaRPr lang="ar-SY"/>
        </a:p>
      </dgm:t>
    </dgm:pt>
    <dgm:pt modelId="{5B1D14D3-E74B-468E-A0B9-BA8CA39027B7}" type="pres">
      <dgm:prSet presAssocID="{1672494A-ED74-45A4-BC6E-E0DAC4114E29}" presName="rootConnector" presStyleLbl="node1" presStyleIdx="2" presStyleCnt="3"/>
      <dgm:spPr/>
      <dgm:t>
        <a:bodyPr/>
        <a:lstStyle/>
        <a:p>
          <a:pPr rtl="1"/>
          <a:endParaRPr lang="ar-SY"/>
        </a:p>
      </dgm:t>
    </dgm:pt>
    <dgm:pt modelId="{104E81E6-D0DC-4C01-AAD1-5E39B4C97AA1}" type="pres">
      <dgm:prSet presAssocID="{1672494A-ED74-45A4-BC6E-E0DAC4114E29}" presName="childShape" presStyleCnt="0"/>
      <dgm:spPr/>
    </dgm:pt>
    <dgm:pt modelId="{E64734F9-7017-4C23-AE63-04A6FC47091D}" type="pres">
      <dgm:prSet presAssocID="{FEB55122-2E7F-4098-BAC7-66DB1DA671A0}" presName="Name13" presStyleLbl="parChTrans1D2" presStyleIdx="8" presStyleCnt="10"/>
      <dgm:spPr/>
      <dgm:t>
        <a:bodyPr/>
        <a:lstStyle/>
        <a:p>
          <a:pPr rtl="1"/>
          <a:endParaRPr lang="ar-SY"/>
        </a:p>
      </dgm:t>
    </dgm:pt>
    <dgm:pt modelId="{16598705-3432-431F-AC20-B60FB3E95FC7}" type="pres">
      <dgm:prSet presAssocID="{9F3B017A-A0FA-48E3-A571-61AD9F4ECDBC}" presName="childText" presStyleLbl="bgAcc1" presStyleIdx="8" presStyleCnt="10" custScaleX="203175" custScaleY="145202" custLinFactX="-100000" custLinFactNeighborX="-103348" custLinFactNeighborY="-10379">
        <dgm:presLayoutVars>
          <dgm:bulletEnabled val="1"/>
        </dgm:presLayoutVars>
      </dgm:prSet>
      <dgm:spPr/>
      <dgm:t>
        <a:bodyPr/>
        <a:lstStyle/>
        <a:p>
          <a:pPr rtl="1"/>
          <a:endParaRPr lang="ar-SY"/>
        </a:p>
      </dgm:t>
    </dgm:pt>
    <dgm:pt modelId="{073F3BB0-B192-44FF-BC53-08CBB6DCCC01}" type="pres">
      <dgm:prSet presAssocID="{38CDDE9A-1A1C-4763-A8EE-141EF496AE93}" presName="Name13" presStyleLbl="parChTrans1D2" presStyleIdx="9" presStyleCnt="10"/>
      <dgm:spPr/>
      <dgm:t>
        <a:bodyPr/>
        <a:lstStyle/>
        <a:p>
          <a:pPr rtl="1"/>
          <a:endParaRPr lang="ar-SY"/>
        </a:p>
      </dgm:t>
    </dgm:pt>
    <dgm:pt modelId="{57550AD4-090C-4981-BBFA-A0DF9126AF74}" type="pres">
      <dgm:prSet presAssocID="{0B9CC582-ACB0-4A03-BA56-AA52308A06D7}" presName="childText" presStyleLbl="bgAcc1" presStyleIdx="9" presStyleCnt="10" custScaleX="203175" custScaleY="145202" custLinFactX="-100000" custLinFactNeighborX="-103348" custLinFactNeighborY="-10379">
        <dgm:presLayoutVars>
          <dgm:bulletEnabled val="1"/>
        </dgm:presLayoutVars>
      </dgm:prSet>
      <dgm:spPr/>
      <dgm:t>
        <a:bodyPr/>
        <a:lstStyle/>
        <a:p>
          <a:pPr rtl="1"/>
          <a:endParaRPr lang="ar-SY"/>
        </a:p>
      </dgm:t>
    </dgm:pt>
  </dgm:ptLst>
  <dgm:cxnLst>
    <dgm:cxn modelId="{7CDB4460-2A60-4C51-8832-CA24824A0F7C}" type="presOf" srcId="{9F3B017A-A0FA-48E3-A571-61AD9F4ECDBC}" destId="{16598705-3432-431F-AC20-B60FB3E95FC7}" srcOrd="0" destOrd="0" presId="urn:microsoft.com/office/officeart/2005/8/layout/hierarchy3"/>
    <dgm:cxn modelId="{75FC963D-A106-4D13-A84D-9F10AD1E2675}" srcId="{778BA896-2A88-4069-97EE-9EAA1B519DC2}" destId="{5B957080-1AFF-4E71-B1B1-C67C803FD7DE}" srcOrd="0" destOrd="0" parTransId="{8E784B7E-7E7C-4B75-AA59-DED9BAAB4D66}" sibTransId="{A52C73BA-7F4A-4AC1-86A1-8CBA687320E5}"/>
    <dgm:cxn modelId="{1BDE44FF-945B-411B-878A-2893423FE99C}" srcId="{1672494A-ED74-45A4-BC6E-E0DAC4114E29}" destId="{9F3B017A-A0FA-48E3-A571-61AD9F4ECDBC}" srcOrd="0" destOrd="0" parTransId="{FEB55122-2E7F-4098-BAC7-66DB1DA671A0}" sibTransId="{C469F8FC-D059-48AA-9237-35B8830403C7}"/>
    <dgm:cxn modelId="{A1555234-C483-4584-A7D2-91F2A96DD52E}" type="presOf" srcId="{AB88841B-F16D-4CD3-A1E3-EA0EB67B1239}" destId="{575765EF-2491-4ABD-8124-D6B144AE9D15}" srcOrd="0" destOrd="0" presId="urn:microsoft.com/office/officeart/2005/8/layout/hierarchy3"/>
    <dgm:cxn modelId="{47B90F18-1834-4390-9120-4147EA87CACB}" type="presOf" srcId="{1F2B4FA8-3A05-4389-8D78-DB10D0345375}" destId="{EDE1E31A-34C6-4993-9F2F-136970BDA5FD}" srcOrd="0" destOrd="0" presId="urn:microsoft.com/office/officeart/2005/8/layout/hierarchy3"/>
    <dgm:cxn modelId="{243322F4-2ABA-47EB-9ABE-3CF914387C03}" srcId="{1672494A-ED74-45A4-BC6E-E0DAC4114E29}" destId="{0B9CC582-ACB0-4A03-BA56-AA52308A06D7}" srcOrd="1" destOrd="0" parTransId="{38CDDE9A-1A1C-4763-A8EE-141EF496AE93}" sibTransId="{7C52AA1D-7229-4A57-9006-0C91D78063EF}"/>
    <dgm:cxn modelId="{CC2269AB-B8CA-4C18-8E1B-0647AB677324}" type="presOf" srcId="{A1ED54D6-2354-44C9-87B1-CBA2E94AADF7}" destId="{2F1A9E65-7DF4-412F-BA5D-D6A067CA620B}" srcOrd="0" destOrd="0" presId="urn:microsoft.com/office/officeart/2005/8/layout/hierarchy3"/>
    <dgm:cxn modelId="{AA7A9828-9134-4612-B139-831D0CED3CDC}" type="presOf" srcId="{E8145583-7703-4490-B0C5-7C0FD55EE62D}" destId="{5BF8C7B9-503C-4CAC-9D44-BB154B93B717}" srcOrd="0" destOrd="0" presId="urn:microsoft.com/office/officeart/2005/8/layout/hierarchy3"/>
    <dgm:cxn modelId="{9F7E152D-59CC-475A-9F38-19F2DC777C17}" type="presOf" srcId="{8367092C-9230-4626-93D9-DC8B1F2A2A1E}" destId="{0DFB1693-DEB7-4CCD-861D-32F819BF15EE}" srcOrd="0" destOrd="0" presId="urn:microsoft.com/office/officeart/2005/8/layout/hierarchy3"/>
    <dgm:cxn modelId="{0775D1A3-0026-4FFD-A60F-83F5FC6DC662}" type="presOf" srcId="{BBA82625-25EF-4172-85CB-211D87D54B12}" destId="{655D75F4-00D4-417D-9584-89D6DE47C17F}" srcOrd="1" destOrd="0" presId="urn:microsoft.com/office/officeart/2005/8/layout/hierarchy3"/>
    <dgm:cxn modelId="{6AB3AA00-6430-4767-A611-769EB59CD70C}" srcId="{778BA896-2A88-4069-97EE-9EAA1B519DC2}" destId="{BBA82625-25EF-4172-85CB-211D87D54B12}" srcOrd="1" destOrd="0" parTransId="{6C2D6FAD-6955-429F-AB98-A8FD5C1108C6}" sibTransId="{E06297BE-45CD-4DE5-8261-64E0B4D5533A}"/>
    <dgm:cxn modelId="{FEA895BA-50E6-43D1-8034-3E8D995E3D6F}" type="presOf" srcId="{8D9F67B1-1D4E-49AA-A4C2-8244E3271843}" destId="{35910364-76D3-461A-A044-DF16452BC30A}" srcOrd="0" destOrd="0" presId="urn:microsoft.com/office/officeart/2005/8/layout/hierarchy3"/>
    <dgm:cxn modelId="{5A006835-1C42-4629-94F9-2D4A7AC20A53}" type="presOf" srcId="{B01C86F1-5AA2-4A68-81CD-A0610519E7D2}" destId="{540CC2F3-A534-421E-8D0E-ED8CD45F265C}" srcOrd="0" destOrd="0" presId="urn:microsoft.com/office/officeart/2005/8/layout/hierarchy3"/>
    <dgm:cxn modelId="{6C7B7CA3-5FA4-487F-965C-ECC13916DD4E}" type="presOf" srcId="{FA3EE6BE-A4B6-4A49-89D2-A590E956B63A}" destId="{CBC79A9B-FBA5-4152-BD50-45EEAADF1FF4}" srcOrd="0" destOrd="0" presId="urn:microsoft.com/office/officeart/2005/8/layout/hierarchy3"/>
    <dgm:cxn modelId="{610A7E80-53BE-46C3-9CD4-58A47E08F965}" srcId="{BBA82625-25EF-4172-85CB-211D87D54B12}" destId="{D63C34EB-F74E-4951-A868-B869F564AEF8}" srcOrd="2" destOrd="0" parTransId="{638E9C8D-2DEC-4628-8913-5B45175BCEBE}" sibTransId="{968F2478-5815-4CE6-A151-54C2EA1F144D}"/>
    <dgm:cxn modelId="{7E3984DF-E2ED-4D90-9723-E933F0AE49F6}" srcId="{5B957080-1AFF-4E71-B1B1-C67C803FD7DE}" destId="{1F2B4FA8-3A05-4389-8D78-DB10D0345375}" srcOrd="2" destOrd="0" parTransId="{FA3EE6BE-A4B6-4A49-89D2-A590E956B63A}" sibTransId="{C09590E5-CC1C-4AB8-888F-4899F5478EDD}"/>
    <dgm:cxn modelId="{D6385708-EBF5-4F98-BFAF-BAF5F6361F4F}" srcId="{BBA82625-25EF-4172-85CB-211D87D54B12}" destId="{08355681-006A-4546-A08F-6F77CA17A444}" srcOrd="4" destOrd="0" parTransId="{C49C1790-8B47-4FF6-A8D6-C3CEA960A7D9}" sibTransId="{88A9F6BE-0ACC-49B3-BBE0-CF1A1A365F76}"/>
    <dgm:cxn modelId="{7365D4C8-5D10-4354-883E-D9B6AEB56C69}" type="presOf" srcId="{5B957080-1AFF-4E71-B1B1-C67C803FD7DE}" destId="{2451AF47-2E01-4133-8857-F9BBE55E9574}" srcOrd="0" destOrd="0" presId="urn:microsoft.com/office/officeart/2005/8/layout/hierarchy3"/>
    <dgm:cxn modelId="{2E9CBABA-E53C-42D2-8C35-CE71A2664042}" srcId="{778BA896-2A88-4069-97EE-9EAA1B519DC2}" destId="{1672494A-ED74-45A4-BC6E-E0DAC4114E29}" srcOrd="2" destOrd="0" parTransId="{132D355F-F0BB-4017-B81B-8FF679C151FA}" sibTransId="{7BCE67CE-841A-4CDC-88EF-687808FA1F11}"/>
    <dgm:cxn modelId="{B5E56DD5-8D01-414C-8618-955D303BEA4F}" type="presOf" srcId="{D63C34EB-F74E-4951-A868-B869F564AEF8}" destId="{25DC1C19-D6EE-450A-A99F-B58654A22E4F}" srcOrd="0" destOrd="0" presId="urn:microsoft.com/office/officeart/2005/8/layout/hierarchy3"/>
    <dgm:cxn modelId="{B9B2D662-09EE-4B36-A883-6EA8E5BB10E3}" type="presOf" srcId="{1672494A-ED74-45A4-BC6E-E0DAC4114E29}" destId="{5B1D14D3-E74B-468E-A0B9-BA8CA39027B7}" srcOrd="1" destOrd="0" presId="urn:microsoft.com/office/officeart/2005/8/layout/hierarchy3"/>
    <dgm:cxn modelId="{AD2B2FDA-8F9F-4F37-8AD4-BDB0E45BFFF1}" type="presOf" srcId="{778BA896-2A88-4069-97EE-9EAA1B519DC2}" destId="{E88EC22A-2F9F-42F6-9FBA-0687CCF2888E}" srcOrd="0" destOrd="0" presId="urn:microsoft.com/office/officeart/2005/8/layout/hierarchy3"/>
    <dgm:cxn modelId="{21E857DE-8389-4387-B02E-0549C7593427}" type="presOf" srcId="{508C2EDF-2CDD-454A-9F5E-CF53C61E0A77}" destId="{2C5571F8-142C-4CAD-8209-9B7C642BE6DC}" srcOrd="0" destOrd="0" presId="urn:microsoft.com/office/officeart/2005/8/layout/hierarchy3"/>
    <dgm:cxn modelId="{50D508D6-C719-4D1C-9459-30079999D37E}" type="presOf" srcId="{38CDDE9A-1A1C-4763-A8EE-141EF496AE93}" destId="{073F3BB0-B192-44FF-BC53-08CBB6DCCC01}" srcOrd="0" destOrd="0" presId="urn:microsoft.com/office/officeart/2005/8/layout/hierarchy3"/>
    <dgm:cxn modelId="{049F4B19-41B6-465A-B0F5-A2E04C9E7603}" type="presOf" srcId="{1672494A-ED74-45A4-BC6E-E0DAC4114E29}" destId="{92BFF9E3-5A66-42A4-925E-BDB33D35B87A}" srcOrd="0" destOrd="0" presId="urn:microsoft.com/office/officeart/2005/8/layout/hierarchy3"/>
    <dgm:cxn modelId="{0D4D720A-16FF-4BB6-A212-B72C5EA8CFE5}" type="presOf" srcId="{08355681-006A-4546-A08F-6F77CA17A444}" destId="{DCFA3EAA-6A2C-4BC0-9A47-8BA62E5C7011}" srcOrd="0" destOrd="0" presId="urn:microsoft.com/office/officeart/2005/8/layout/hierarchy3"/>
    <dgm:cxn modelId="{A0A2E9B1-952C-467C-8305-AA2627071591}" srcId="{BBA82625-25EF-4172-85CB-211D87D54B12}" destId="{508C2EDF-2CDD-454A-9F5E-CF53C61E0A77}" srcOrd="1" destOrd="0" parTransId="{8367092C-9230-4626-93D9-DC8B1F2A2A1E}" sibTransId="{89A99482-8C99-48AD-9EC9-98A4436DA29D}"/>
    <dgm:cxn modelId="{065660B8-54BC-4D3C-BD90-E87A25BB4B3D}" type="presOf" srcId="{0B9CC582-ACB0-4A03-BA56-AA52308A06D7}" destId="{57550AD4-090C-4981-BBFA-A0DF9126AF74}" srcOrd="0" destOrd="0" presId="urn:microsoft.com/office/officeart/2005/8/layout/hierarchy3"/>
    <dgm:cxn modelId="{14FC434A-FFE1-41A6-AE1B-069DCFAB6EA8}" type="presOf" srcId="{638E9C8D-2DEC-4628-8913-5B45175BCEBE}" destId="{B5BF9D04-1894-430D-9F67-E0CD7112687E}" srcOrd="0" destOrd="0" presId="urn:microsoft.com/office/officeart/2005/8/layout/hierarchy3"/>
    <dgm:cxn modelId="{37664096-33DA-40CC-B121-54D6A1572A5A}" type="presOf" srcId="{50A0F8FA-2B72-4D2F-8C5A-D085253D7B29}" destId="{E1BA6257-79EC-4429-9937-2620406AC24E}" srcOrd="0" destOrd="0" presId="urn:microsoft.com/office/officeart/2005/8/layout/hierarchy3"/>
    <dgm:cxn modelId="{1E16BCCA-C62C-44E9-BEDB-9CAE6A55C423}" srcId="{BBA82625-25EF-4172-85CB-211D87D54B12}" destId="{0BCA00F3-AC99-406D-834C-20C3F8994F24}" srcOrd="0" destOrd="0" parTransId="{8D9F67B1-1D4E-49AA-A4C2-8244E3271843}" sibTransId="{854F2053-C0C7-43A1-8383-1BC80FBC7D10}"/>
    <dgm:cxn modelId="{12990DC7-6D2F-4C95-9A19-E5DE8C9EC0C7}" type="presOf" srcId="{0BCA00F3-AC99-406D-834C-20C3F8994F24}" destId="{5E08694E-62D7-45E7-AA49-D78A3808BE43}" srcOrd="0" destOrd="0" presId="urn:microsoft.com/office/officeart/2005/8/layout/hierarchy3"/>
    <dgm:cxn modelId="{146B8160-1B75-4B6B-B3E7-569DE515044A}" srcId="{5B957080-1AFF-4E71-B1B1-C67C803FD7DE}" destId="{8EA8AC06-6C71-446F-BB2F-193C50BA89D1}" srcOrd="0" destOrd="0" parTransId="{A1ED54D6-2354-44C9-87B1-CBA2E94AADF7}" sibTransId="{922514CD-1FCE-47D0-B3B6-6CD14D1F926A}"/>
    <dgm:cxn modelId="{6CDB0AD7-951D-4844-AD6C-498010965DBE}" type="presOf" srcId="{5B957080-1AFF-4E71-B1B1-C67C803FD7DE}" destId="{4176E270-0230-4F1B-A963-4D8AFE752007}" srcOrd="1" destOrd="0" presId="urn:microsoft.com/office/officeart/2005/8/layout/hierarchy3"/>
    <dgm:cxn modelId="{858260F5-42E3-4003-B638-93C42712E180}" type="presOf" srcId="{BBA82625-25EF-4172-85CB-211D87D54B12}" destId="{F2832F37-17A3-4DA4-9DAF-D24314FD84ED}" srcOrd="0" destOrd="0" presId="urn:microsoft.com/office/officeart/2005/8/layout/hierarchy3"/>
    <dgm:cxn modelId="{7A23B1ED-0928-4AA0-9D00-7EE6A9B9DF0D}" srcId="{BBA82625-25EF-4172-85CB-211D87D54B12}" destId="{AB88841B-F16D-4CD3-A1E3-EA0EB67B1239}" srcOrd="3" destOrd="0" parTransId="{B01C86F1-5AA2-4A68-81CD-A0610519E7D2}" sibTransId="{76DC8696-5DB7-48E5-8276-4DAED3D07183}"/>
    <dgm:cxn modelId="{D1ECE591-3839-4025-8D4F-184B5F114847}" type="presOf" srcId="{C49C1790-8B47-4FF6-A8D6-C3CEA960A7D9}" destId="{735EA6D0-1B26-42F2-B1F5-6AC249083D68}" srcOrd="0" destOrd="0" presId="urn:microsoft.com/office/officeart/2005/8/layout/hierarchy3"/>
    <dgm:cxn modelId="{2DB4B4F2-56C1-4FB7-AEC4-1CE4A67ECA88}" type="presOf" srcId="{8EA8AC06-6C71-446F-BB2F-193C50BA89D1}" destId="{03F6C80A-F070-4A37-B8DF-ED3190E4605C}" srcOrd="0" destOrd="0" presId="urn:microsoft.com/office/officeart/2005/8/layout/hierarchy3"/>
    <dgm:cxn modelId="{8DD408BF-B880-406C-B4B9-E76503029FEB}" type="presOf" srcId="{FEB55122-2E7F-4098-BAC7-66DB1DA671A0}" destId="{E64734F9-7017-4C23-AE63-04A6FC47091D}" srcOrd="0" destOrd="0" presId="urn:microsoft.com/office/officeart/2005/8/layout/hierarchy3"/>
    <dgm:cxn modelId="{501F8555-F247-4C6D-B204-ADB71F980413}" srcId="{5B957080-1AFF-4E71-B1B1-C67C803FD7DE}" destId="{50A0F8FA-2B72-4D2F-8C5A-D085253D7B29}" srcOrd="1" destOrd="0" parTransId="{E8145583-7703-4490-B0C5-7C0FD55EE62D}" sibTransId="{9E067848-6B83-4431-9DDC-47315425FE8F}"/>
    <dgm:cxn modelId="{7D213BBB-AEC5-40C2-9155-197873F45D2E}" type="presParOf" srcId="{E88EC22A-2F9F-42F6-9FBA-0687CCF2888E}" destId="{41B9BF52-EFD6-495E-83A2-31BB14C8FE2A}" srcOrd="0" destOrd="0" presId="urn:microsoft.com/office/officeart/2005/8/layout/hierarchy3"/>
    <dgm:cxn modelId="{79FC6CEC-CCE7-404E-8D53-B13F9A618D2C}" type="presParOf" srcId="{41B9BF52-EFD6-495E-83A2-31BB14C8FE2A}" destId="{B95B347C-C15A-4904-9708-FEAC2A15EB61}" srcOrd="0" destOrd="0" presId="urn:microsoft.com/office/officeart/2005/8/layout/hierarchy3"/>
    <dgm:cxn modelId="{0BAFD810-2BCB-41A2-B5D3-4B5EEDBAA758}" type="presParOf" srcId="{B95B347C-C15A-4904-9708-FEAC2A15EB61}" destId="{2451AF47-2E01-4133-8857-F9BBE55E9574}" srcOrd="0" destOrd="0" presId="urn:microsoft.com/office/officeart/2005/8/layout/hierarchy3"/>
    <dgm:cxn modelId="{1E0938BE-80E0-422B-89B1-CFA58F380C8E}" type="presParOf" srcId="{B95B347C-C15A-4904-9708-FEAC2A15EB61}" destId="{4176E270-0230-4F1B-A963-4D8AFE752007}" srcOrd="1" destOrd="0" presId="urn:microsoft.com/office/officeart/2005/8/layout/hierarchy3"/>
    <dgm:cxn modelId="{D204CA23-4EF5-4F6B-9CE3-91854A381CEA}" type="presParOf" srcId="{41B9BF52-EFD6-495E-83A2-31BB14C8FE2A}" destId="{1C4F0600-1967-45FB-B235-AB5868278347}" srcOrd="1" destOrd="0" presId="urn:microsoft.com/office/officeart/2005/8/layout/hierarchy3"/>
    <dgm:cxn modelId="{4B032294-FD71-41DE-9FD2-397920593403}" type="presParOf" srcId="{1C4F0600-1967-45FB-B235-AB5868278347}" destId="{2F1A9E65-7DF4-412F-BA5D-D6A067CA620B}" srcOrd="0" destOrd="0" presId="urn:microsoft.com/office/officeart/2005/8/layout/hierarchy3"/>
    <dgm:cxn modelId="{FA0005C5-52D7-4492-ADDD-9D67E727F47A}" type="presParOf" srcId="{1C4F0600-1967-45FB-B235-AB5868278347}" destId="{03F6C80A-F070-4A37-B8DF-ED3190E4605C}" srcOrd="1" destOrd="0" presId="urn:microsoft.com/office/officeart/2005/8/layout/hierarchy3"/>
    <dgm:cxn modelId="{190518C1-03B7-43E4-951D-22B8B851F644}" type="presParOf" srcId="{1C4F0600-1967-45FB-B235-AB5868278347}" destId="{5BF8C7B9-503C-4CAC-9D44-BB154B93B717}" srcOrd="2" destOrd="0" presId="urn:microsoft.com/office/officeart/2005/8/layout/hierarchy3"/>
    <dgm:cxn modelId="{6568B960-7224-4D98-A67D-7A31BEAC5131}" type="presParOf" srcId="{1C4F0600-1967-45FB-B235-AB5868278347}" destId="{E1BA6257-79EC-4429-9937-2620406AC24E}" srcOrd="3" destOrd="0" presId="urn:microsoft.com/office/officeart/2005/8/layout/hierarchy3"/>
    <dgm:cxn modelId="{E6C59BD6-EA2D-4037-8B58-412AD61D0BD3}" type="presParOf" srcId="{1C4F0600-1967-45FB-B235-AB5868278347}" destId="{CBC79A9B-FBA5-4152-BD50-45EEAADF1FF4}" srcOrd="4" destOrd="0" presId="urn:microsoft.com/office/officeart/2005/8/layout/hierarchy3"/>
    <dgm:cxn modelId="{78BCE3AB-AAD8-4D10-BC18-6697ED9EA787}" type="presParOf" srcId="{1C4F0600-1967-45FB-B235-AB5868278347}" destId="{EDE1E31A-34C6-4993-9F2F-136970BDA5FD}" srcOrd="5" destOrd="0" presId="urn:microsoft.com/office/officeart/2005/8/layout/hierarchy3"/>
    <dgm:cxn modelId="{A54DC88C-9095-4427-90F4-71020A217EAE}" type="presParOf" srcId="{E88EC22A-2F9F-42F6-9FBA-0687CCF2888E}" destId="{594CD6D0-342C-4D9D-81B2-F9C031571C5E}" srcOrd="1" destOrd="0" presId="urn:microsoft.com/office/officeart/2005/8/layout/hierarchy3"/>
    <dgm:cxn modelId="{DD63E195-F1DF-4AC3-B42A-6E74063AEC35}" type="presParOf" srcId="{594CD6D0-342C-4D9D-81B2-F9C031571C5E}" destId="{59E5C3EF-0E96-4F06-BB04-DB33639E4211}" srcOrd="0" destOrd="0" presId="urn:microsoft.com/office/officeart/2005/8/layout/hierarchy3"/>
    <dgm:cxn modelId="{29E9C417-AA06-4A4A-80D4-7555D8579C0C}" type="presParOf" srcId="{59E5C3EF-0E96-4F06-BB04-DB33639E4211}" destId="{F2832F37-17A3-4DA4-9DAF-D24314FD84ED}" srcOrd="0" destOrd="0" presId="urn:microsoft.com/office/officeart/2005/8/layout/hierarchy3"/>
    <dgm:cxn modelId="{949CC5EB-CC26-4DB6-8443-FC8F3BF07CAC}" type="presParOf" srcId="{59E5C3EF-0E96-4F06-BB04-DB33639E4211}" destId="{655D75F4-00D4-417D-9584-89D6DE47C17F}" srcOrd="1" destOrd="0" presId="urn:microsoft.com/office/officeart/2005/8/layout/hierarchy3"/>
    <dgm:cxn modelId="{9D562F71-52D2-4A17-8047-BB62941263BD}" type="presParOf" srcId="{594CD6D0-342C-4D9D-81B2-F9C031571C5E}" destId="{9371584D-BD2B-40EF-BCE0-E9C17736E2AD}" srcOrd="1" destOrd="0" presId="urn:microsoft.com/office/officeart/2005/8/layout/hierarchy3"/>
    <dgm:cxn modelId="{B088D085-A710-4BA7-8104-4F3C5D491F86}" type="presParOf" srcId="{9371584D-BD2B-40EF-BCE0-E9C17736E2AD}" destId="{35910364-76D3-461A-A044-DF16452BC30A}" srcOrd="0" destOrd="0" presId="urn:microsoft.com/office/officeart/2005/8/layout/hierarchy3"/>
    <dgm:cxn modelId="{D64BBA0D-1A8E-4314-9B2B-89982D70A574}" type="presParOf" srcId="{9371584D-BD2B-40EF-BCE0-E9C17736E2AD}" destId="{5E08694E-62D7-45E7-AA49-D78A3808BE43}" srcOrd="1" destOrd="0" presId="urn:microsoft.com/office/officeart/2005/8/layout/hierarchy3"/>
    <dgm:cxn modelId="{0FC43D7D-F259-45CD-AE2D-B761433D9FEC}" type="presParOf" srcId="{9371584D-BD2B-40EF-BCE0-E9C17736E2AD}" destId="{0DFB1693-DEB7-4CCD-861D-32F819BF15EE}" srcOrd="2" destOrd="0" presId="urn:microsoft.com/office/officeart/2005/8/layout/hierarchy3"/>
    <dgm:cxn modelId="{5DBA7DC4-D4EF-4594-8D58-FBC515659838}" type="presParOf" srcId="{9371584D-BD2B-40EF-BCE0-E9C17736E2AD}" destId="{2C5571F8-142C-4CAD-8209-9B7C642BE6DC}" srcOrd="3" destOrd="0" presId="urn:microsoft.com/office/officeart/2005/8/layout/hierarchy3"/>
    <dgm:cxn modelId="{DD08C8FC-7CD3-4C5D-A39C-76C1B0AB408E}" type="presParOf" srcId="{9371584D-BD2B-40EF-BCE0-E9C17736E2AD}" destId="{B5BF9D04-1894-430D-9F67-E0CD7112687E}" srcOrd="4" destOrd="0" presId="urn:microsoft.com/office/officeart/2005/8/layout/hierarchy3"/>
    <dgm:cxn modelId="{9B494719-91AB-4DAB-AFC0-BD784EC3F0AA}" type="presParOf" srcId="{9371584D-BD2B-40EF-BCE0-E9C17736E2AD}" destId="{25DC1C19-D6EE-450A-A99F-B58654A22E4F}" srcOrd="5" destOrd="0" presId="urn:microsoft.com/office/officeart/2005/8/layout/hierarchy3"/>
    <dgm:cxn modelId="{4822A332-8420-477D-823B-8AEB692ED4DB}" type="presParOf" srcId="{9371584D-BD2B-40EF-BCE0-E9C17736E2AD}" destId="{540CC2F3-A534-421E-8D0E-ED8CD45F265C}" srcOrd="6" destOrd="0" presId="urn:microsoft.com/office/officeart/2005/8/layout/hierarchy3"/>
    <dgm:cxn modelId="{FA253EC4-EB9C-49AB-AEA5-F6A0885C1910}" type="presParOf" srcId="{9371584D-BD2B-40EF-BCE0-E9C17736E2AD}" destId="{575765EF-2491-4ABD-8124-D6B144AE9D15}" srcOrd="7" destOrd="0" presId="urn:microsoft.com/office/officeart/2005/8/layout/hierarchy3"/>
    <dgm:cxn modelId="{F5A444D9-6E1E-4137-A5A0-3D4A245ACDCE}" type="presParOf" srcId="{9371584D-BD2B-40EF-BCE0-E9C17736E2AD}" destId="{735EA6D0-1B26-42F2-B1F5-6AC249083D68}" srcOrd="8" destOrd="0" presId="urn:microsoft.com/office/officeart/2005/8/layout/hierarchy3"/>
    <dgm:cxn modelId="{2426922F-C831-4479-8C9E-B64627B01ADC}" type="presParOf" srcId="{9371584D-BD2B-40EF-BCE0-E9C17736E2AD}" destId="{DCFA3EAA-6A2C-4BC0-9A47-8BA62E5C7011}" srcOrd="9" destOrd="0" presId="urn:microsoft.com/office/officeart/2005/8/layout/hierarchy3"/>
    <dgm:cxn modelId="{8BD7C5B6-9D70-49E4-85CD-E6E66DBE733F}" type="presParOf" srcId="{E88EC22A-2F9F-42F6-9FBA-0687CCF2888E}" destId="{FCBAA911-1338-4D44-91B3-94E7CA39A60E}" srcOrd="2" destOrd="0" presId="urn:microsoft.com/office/officeart/2005/8/layout/hierarchy3"/>
    <dgm:cxn modelId="{B5ADFF40-F4C9-42C5-B354-D9167A3954FC}" type="presParOf" srcId="{FCBAA911-1338-4D44-91B3-94E7CA39A60E}" destId="{B1A197FE-B6F8-4757-95F4-5A6E698EE708}" srcOrd="0" destOrd="0" presId="urn:microsoft.com/office/officeart/2005/8/layout/hierarchy3"/>
    <dgm:cxn modelId="{C5FEA28E-0E0D-4705-A544-6335D01ED53A}" type="presParOf" srcId="{B1A197FE-B6F8-4757-95F4-5A6E698EE708}" destId="{92BFF9E3-5A66-42A4-925E-BDB33D35B87A}" srcOrd="0" destOrd="0" presId="urn:microsoft.com/office/officeart/2005/8/layout/hierarchy3"/>
    <dgm:cxn modelId="{3023FF75-DE10-4400-98CD-C921A6A5B1C0}" type="presParOf" srcId="{B1A197FE-B6F8-4757-95F4-5A6E698EE708}" destId="{5B1D14D3-E74B-468E-A0B9-BA8CA39027B7}" srcOrd="1" destOrd="0" presId="urn:microsoft.com/office/officeart/2005/8/layout/hierarchy3"/>
    <dgm:cxn modelId="{3C0166E0-65F2-4F17-8613-2A35440C16C0}" type="presParOf" srcId="{FCBAA911-1338-4D44-91B3-94E7CA39A60E}" destId="{104E81E6-D0DC-4C01-AAD1-5E39B4C97AA1}" srcOrd="1" destOrd="0" presId="urn:microsoft.com/office/officeart/2005/8/layout/hierarchy3"/>
    <dgm:cxn modelId="{46C9A6E2-8984-4424-B26E-DC52B5701D40}" type="presParOf" srcId="{104E81E6-D0DC-4C01-AAD1-5E39B4C97AA1}" destId="{E64734F9-7017-4C23-AE63-04A6FC47091D}" srcOrd="0" destOrd="0" presId="urn:microsoft.com/office/officeart/2005/8/layout/hierarchy3"/>
    <dgm:cxn modelId="{9AF8F9BD-5080-4282-9B4C-A8E5706A8DED}" type="presParOf" srcId="{104E81E6-D0DC-4C01-AAD1-5E39B4C97AA1}" destId="{16598705-3432-431F-AC20-B60FB3E95FC7}" srcOrd="1" destOrd="0" presId="urn:microsoft.com/office/officeart/2005/8/layout/hierarchy3"/>
    <dgm:cxn modelId="{7F3BDAB6-617C-4E1C-A6BA-C1ADE8FE3D1F}" type="presParOf" srcId="{104E81E6-D0DC-4C01-AAD1-5E39B4C97AA1}" destId="{073F3BB0-B192-44FF-BC53-08CBB6DCCC01}" srcOrd="2" destOrd="0" presId="urn:microsoft.com/office/officeart/2005/8/layout/hierarchy3"/>
    <dgm:cxn modelId="{34EEDB43-A060-4D7E-952A-0BD6577B2C14}" type="presParOf" srcId="{104E81E6-D0DC-4C01-AAD1-5E39B4C97AA1}" destId="{57550AD4-090C-4981-BBFA-A0DF9126AF74}"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51AF47-2E01-4133-8857-F9BBE55E9574}">
      <dsp:nvSpPr>
        <dsp:cNvPr id="0" name=""/>
        <dsp:cNvSpPr/>
      </dsp:nvSpPr>
      <dsp:spPr>
        <a:xfrm>
          <a:off x="5319211" y="26875"/>
          <a:ext cx="1015075" cy="351872"/>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smtClean="0"/>
            <a:t>عقيدة</a:t>
          </a:r>
          <a:endParaRPr lang="en-GB" sz="1600" kern="1200"/>
        </a:p>
      </dsp:txBody>
      <dsp:txXfrm>
        <a:off x="5329517" y="37181"/>
        <a:ext cx="994463" cy="331260"/>
      </dsp:txXfrm>
    </dsp:sp>
    <dsp:sp modelId="{2F1A9E65-7DF4-412F-BA5D-D6A067CA620B}">
      <dsp:nvSpPr>
        <dsp:cNvPr id="0" name=""/>
        <dsp:cNvSpPr/>
      </dsp:nvSpPr>
      <dsp:spPr>
        <a:xfrm>
          <a:off x="6131267" y="378748"/>
          <a:ext cx="101511" cy="304360"/>
        </a:xfrm>
        <a:custGeom>
          <a:avLst/>
          <a:gdLst/>
          <a:ahLst/>
          <a:cxnLst/>
          <a:rect l="0" t="0" r="0" b="0"/>
          <a:pathLst>
            <a:path>
              <a:moveTo>
                <a:pt x="101511" y="0"/>
              </a:moveTo>
              <a:lnTo>
                <a:pt x="101511" y="304360"/>
              </a:lnTo>
              <a:lnTo>
                <a:pt x="0" y="30436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03F6C80A-F070-4A37-B8DF-ED3190E4605C}">
      <dsp:nvSpPr>
        <dsp:cNvPr id="0" name=""/>
        <dsp:cNvSpPr/>
      </dsp:nvSpPr>
      <dsp:spPr>
        <a:xfrm>
          <a:off x="5117533" y="456708"/>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إلهيات</a:t>
          </a:r>
          <a:endParaRPr lang="en-GB" sz="1600" kern="1200" dirty="0">
            <a:solidFill>
              <a:srgbClr val="ED0080"/>
            </a:solidFill>
            <a:latin typeface="Hacen Tunisia" panose="020B0604020202020204" charset="-78"/>
            <a:cs typeface="Hacen Tunisia" panose="020B0604020202020204" charset="-78"/>
          </a:endParaRPr>
        </a:p>
      </dsp:txBody>
      <dsp:txXfrm>
        <a:off x="5130795" y="469970"/>
        <a:ext cx="987210" cy="426275"/>
      </dsp:txXfrm>
    </dsp:sp>
    <dsp:sp modelId="{5BF8C7B9-503C-4CAC-9D44-BB154B93B717}">
      <dsp:nvSpPr>
        <dsp:cNvPr id="0" name=""/>
        <dsp:cNvSpPr/>
      </dsp:nvSpPr>
      <dsp:spPr>
        <a:xfrm>
          <a:off x="6131267" y="378748"/>
          <a:ext cx="101511" cy="835120"/>
        </a:xfrm>
        <a:custGeom>
          <a:avLst/>
          <a:gdLst/>
          <a:ahLst/>
          <a:cxnLst/>
          <a:rect l="0" t="0" r="0" b="0"/>
          <a:pathLst>
            <a:path>
              <a:moveTo>
                <a:pt x="101511" y="0"/>
              </a:moveTo>
              <a:lnTo>
                <a:pt x="101511" y="835120"/>
              </a:lnTo>
              <a:lnTo>
                <a:pt x="0" y="83512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E1BA6257-79EC-4429-9937-2620406AC24E}">
      <dsp:nvSpPr>
        <dsp:cNvPr id="0" name=""/>
        <dsp:cNvSpPr/>
      </dsp:nvSpPr>
      <dsp:spPr>
        <a:xfrm>
          <a:off x="5117533" y="987468"/>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نبوات</a:t>
          </a:r>
          <a:endParaRPr lang="en-GB" sz="1600" kern="1200" dirty="0">
            <a:solidFill>
              <a:srgbClr val="ED0080"/>
            </a:solidFill>
            <a:latin typeface="Hacen Tunisia" panose="020B0604020202020204" charset="-78"/>
            <a:cs typeface="Hacen Tunisia" panose="020B0604020202020204" charset="-78"/>
          </a:endParaRPr>
        </a:p>
      </dsp:txBody>
      <dsp:txXfrm>
        <a:off x="5130795" y="1000730"/>
        <a:ext cx="987210" cy="426275"/>
      </dsp:txXfrm>
    </dsp:sp>
    <dsp:sp modelId="{CBC79A9B-FBA5-4152-BD50-45EEAADF1FF4}">
      <dsp:nvSpPr>
        <dsp:cNvPr id="0" name=""/>
        <dsp:cNvSpPr/>
      </dsp:nvSpPr>
      <dsp:spPr>
        <a:xfrm>
          <a:off x="6131267" y="378748"/>
          <a:ext cx="101511" cy="1365881"/>
        </a:xfrm>
        <a:custGeom>
          <a:avLst/>
          <a:gdLst/>
          <a:ahLst/>
          <a:cxnLst/>
          <a:rect l="0" t="0" r="0" b="0"/>
          <a:pathLst>
            <a:path>
              <a:moveTo>
                <a:pt x="101511" y="0"/>
              </a:moveTo>
              <a:lnTo>
                <a:pt x="101511" y="1365881"/>
              </a:lnTo>
              <a:lnTo>
                <a:pt x="0" y="136588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EDE1E31A-34C6-4993-9F2F-136970BDA5FD}">
      <dsp:nvSpPr>
        <dsp:cNvPr id="0" name=""/>
        <dsp:cNvSpPr/>
      </dsp:nvSpPr>
      <dsp:spPr>
        <a:xfrm>
          <a:off x="5117533" y="1518229"/>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غيبيات</a:t>
          </a:r>
          <a:endParaRPr lang="en-GB" sz="1600" kern="1200" dirty="0">
            <a:solidFill>
              <a:srgbClr val="ED0080"/>
            </a:solidFill>
            <a:latin typeface="Hacen Tunisia" panose="020B0604020202020204" charset="-78"/>
            <a:cs typeface="Hacen Tunisia" panose="020B0604020202020204" charset="-78"/>
          </a:endParaRPr>
        </a:p>
      </dsp:txBody>
      <dsp:txXfrm>
        <a:off x="5130795" y="1531491"/>
        <a:ext cx="987210" cy="426275"/>
      </dsp:txXfrm>
    </dsp:sp>
    <dsp:sp modelId="{F2832F37-17A3-4DA4-9DAF-D24314FD84ED}">
      <dsp:nvSpPr>
        <dsp:cNvPr id="0" name=""/>
        <dsp:cNvSpPr/>
      </dsp:nvSpPr>
      <dsp:spPr>
        <a:xfrm>
          <a:off x="3022299" y="1628"/>
          <a:ext cx="1015075" cy="351872"/>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smtClean="0"/>
            <a:t>شريعة</a:t>
          </a:r>
          <a:endParaRPr lang="en-GB" sz="1600" kern="1200"/>
        </a:p>
      </dsp:txBody>
      <dsp:txXfrm>
        <a:off x="3032605" y="11934"/>
        <a:ext cx="994463" cy="331260"/>
      </dsp:txXfrm>
    </dsp:sp>
    <dsp:sp modelId="{35910364-76D3-461A-A044-DF16452BC30A}">
      <dsp:nvSpPr>
        <dsp:cNvPr id="0" name=""/>
        <dsp:cNvSpPr/>
      </dsp:nvSpPr>
      <dsp:spPr>
        <a:xfrm>
          <a:off x="3834359" y="353501"/>
          <a:ext cx="101507" cy="304360"/>
        </a:xfrm>
        <a:custGeom>
          <a:avLst/>
          <a:gdLst/>
          <a:ahLst/>
          <a:cxnLst/>
          <a:rect l="0" t="0" r="0" b="0"/>
          <a:pathLst>
            <a:path>
              <a:moveTo>
                <a:pt x="101507" y="0"/>
              </a:moveTo>
              <a:lnTo>
                <a:pt x="101507" y="304360"/>
              </a:lnTo>
              <a:lnTo>
                <a:pt x="0" y="30436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5E08694E-62D7-45E7-AA49-D78A3808BE43}">
      <dsp:nvSpPr>
        <dsp:cNvPr id="0" name=""/>
        <dsp:cNvSpPr/>
      </dsp:nvSpPr>
      <dsp:spPr>
        <a:xfrm>
          <a:off x="2820625" y="431461"/>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عبادات</a:t>
          </a:r>
          <a:endParaRPr lang="en-GB" sz="1600" kern="1200" dirty="0">
            <a:solidFill>
              <a:srgbClr val="ED0080"/>
            </a:solidFill>
            <a:latin typeface="Hacen Tunisia" panose="020B0604020202020204" charset="-78"/>
            <a:cs typeface="Hacen Tunisia" panose="020B0604020202020204" charset="-78"/>
          </a:endParaRPr>
        </a:p>
      </dsp:txBody>
      <dsp:txXfrm>
        <a:off x="2833887" y="444723"/>
        <a:ext cx="987210" cy="426275"/>
      </dsp:txXfrm>
    </dsp:sp>
    <dsp:sp modelId="{0DFB1693-DEB7-4CCD-861D-32F819BF15EE}">
      <dsp:nvSpPr>
        <dsp:cNvPr id="0" name=""/>
        <dsp:cNvSpPr/>
      </dsp:nvSpPr>
      <dsp:spPr>
        <a:xfrm>
          <a:off x="3834359" y="353501"/>
          <a:ext cx="101507" cy="835120"/>
        </a:xfrm>
        <a:custGeom>
          <a:avLst/>
          <a:gdLst/>
          <a:ahLst/>
          <a:cxnLst/>
          <a:rect l="0" t="0" r="0" b="0"/>
          <a:pathLst>
            <a:path>
              <a:moveTo>
                <a:pt x="101507" y="0"/>
              </a:moveTo>
              <a:lnTo>
                <a:pt x="101507" y="835120"/>
              </a:lnTo>
              <a:lnTo>
                <a:pt x="0" y="83512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2C5571F8-142C-4CAD-8209-9B7C642BE6DC}">
      <dsp:nvSpPr>
        <dsp:cNvPr id="0" name=""/>
        <dsp:cNvSpPr/>
      </dsp:nvSpPr>
      <dsp:spPr>
        <a:xfrm>
          <a:off x="2820625" y="962222"/>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معاملات</a:t>
          </a:r>
          <a:endParaRPr lang="en-GB" sz="1600" kern="1200" dirty="0">
            <a:solidFill>
              <a:srgbClr val="ED0080"/>
            </a:solidFill>
            <a:latin typeface="Hacen Tunisia" panose="020B0604020202020204" charset="-78"/>
            <a:cs typeface="Hacen Tunisia" panose="020B0604020202020204" charset="-78"/>
          </a:endParaRPr>
        </a:p>
      </dsp:txBody>
      <dsp:txXfrm>
        <a:off x="2833887" y="975484"/>
        <a:ext cx="987210" cy="426275"/>
      </dsp:txXfrm>
    </dsp:sp>
    <dsp:sp modelId="{B5BF9D04-1894-430D-9F67-E0CD7112687E}">
      <dsp:nvSpPr>
        <dsp:cNvPr id="0" name=""/>
        <dsp:cNvSpPr/>
      </dsp:nvSpPr>
      <dsp:spPr>
        <a:xfrm>
          <a:off x="3834359" y="353501"/>
          <a:ext cx="101507" cy="1365881"/>
        </a:xfrm>
        <a:custGeom>
          <a:avLst/>
          <a:gdLst/>
          <a:ahLst/>
          <a:cxnLst/>
          <a:rect l="0" t="0" r="0" b="0"/>
          <a:pathLst>
            <a:path>
              <a:moveTo>
                <a:pt x="101507" y="0"/>
              </a:moveTo>
              <a:lnTo>
                <a:pt x="101507" y="1365881"/>
              </a:lnTo>
              <a:lnTo>
                <a:pt x="0" y="136588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25DC1C19-D6EE-450A-A99F-B58654A22E4F}">
      <dsp:nvSpPr>
        <dsp:cNvPr id="0" name=""/>
        <dsp:cNvSpPr/>
      </dsp:nvSpPr>
      <dsp:spPr>
        <a:xfrm>
          <a:off x="2820625" y="1492982"/>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ar-SY" sz="1200" kern="1200" dirty="0" smtClean="0">
              <a:solidFill>
                <a:srgbClr val="ED0080"/>
              </a:solidFill>
              <a:latin typeface="Hacen Tunisia" panose="020B0604020202020204" charset="-78"/>
              <a:cs typeface="Hacen Tunisia" panose="020B0604020202020204" charset="-78"/>
            </a:rPr>
            <a:t>أحوال شخصية (أسرة)</a:t>
          </a:r>
          <a:endParaRPr lang="en-GB" sz="1200" kern="1200" dirty="0">
            <a:solidFill>
              <a:srgbClr val="ED0080"/>
            </a:solidFill>
            <a:latin typeface="Hacen Tunisia" panose="020B0604020202020204" charset="-78"/>
            <a:cs typeface="Hacen Tunisia" panose="020B0604020202020204" charset="-78"/>
          </a:endParaRPr>
        </a:p>
      </dsp:txBody>
      <dsp:txXfrm>
        <a:off x="2833887" y="1506244"/>
        <a:ext cx="987210" cy="426275"/>
      </dsp:txXfrm>
    </dsp:sp>
    <dsp:sp modelId="{540CC2F3-A534-421E-8D0E-ED8CD45F265C}">
      <dsp:nvSpPr>
        <dsp:cNvPr id="0" name=""/>
        <dsp:cNvSpPr/>
      </dsp:nvSpPr>
      <dsp:spPr>
        <a:xfrm>
          <a:off x="3834359" y="353501"/>
          <a:ext cx="101507" cy="1896641"/>
        </a:xfrm>
        <a:custGeom>
          <a:avLst/>
          <a:gdLst/>
          <a:ahLst/>
          <a:cxnLst/>
          <a:rect l="0" t="0" r="0" b="0"/>
          <a:pathLst>
            <a:path>
              <a:moveTo>
                <a:pt x="101507" y="0"/>
              </a:moveTo>
              <a:lnTo>
                <a:pt x="101507" y="1896641"/>
              </a:lnTo>
              <a:lnTo>
                <a:pt x="0" y="189664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575765EF-2491-4ABD-8124-D6B144AE9D15}">
      <dsp:nvSpPr>
        <dsp:cNvPr id="0" name=""/>
        <dsp:cNvSpPr/>
      </dsp:nvSpPr>
      <dsp:spPr>
        <a:xfrm>
          <a:off x="2820625" y="2023742"/>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قضاء</a:t>
          </a:r>
          <a:endParaRPr lang="en-GB" sz="1600" kern="1200" dirty="0">
            <a:solidFill>
              <a:srgbClr val="ED0080"/>
            </a:solidFill>
            <a:latin typeface="Hacen Tunisia" panose="020B0604020202020204" charset="-78"/>
            <a:cs typeface="Hacen Tunisia" panose="020B0604020202020204" charset="-78"/>
          </a:endParaRPr>
        </a:p>
      </dsp:txBody>
      <dsp:txXfrm>
        <a:off x="2833887" y="2037004"/>
        <a:ext cx="987210" cy="426275"/>
      </dsp:txXfrm>
    </dsp:sp>
    <dsp:sp modelId="{735EA6D0-1B26-42F2-B1F5-6AC249083D68}">
      <dsp:nvSpPr>
        <dsp:cNvPr id="0" name=""/>
        <dsp:cNvSpPr/>
      </dsp:nvSpPr>
      <dsp:spPr>
        <a:xfrm>
          <a:off x="3834359" y="353501"/>
          <a:ext cx="101507" cy="2427401"/>
        </a:xfrm>
        <a:custGeom>
          <a:avLst/>
          <a:gdLst/>
          <a:ahLst/>
          <a:cxnLst/>
          <a:rect l="0" t="0" r="0" b="0"/>
          <a:pathLst>
            <a:path>
              <a:moveTo>
                <a:pt x="101507" y="0"/>
              </a:moveTo>
              <a:lnTo>
                <a:pt x="101507" y="2427401"/>
              </a:lnTo>
              <a:lnTo>
                <a:pt x="0" y="242740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DCFA3EAA-6A2C-4BC0-9A47-8BA62E5C7011}">
      <dsp:nvSpPr>
        <dsp:cNvPr id="0" name=""/>
        <dsp:cNvSpPr/>
      </dsp:nvSpPr>
      <dsp:spPr>
        <a:xfrm>
          <a:off x="2820625" y="2554503"/>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Y" sz="1400" kern="1200" dirty="0" smtClean="0">
              <a:solidFill>
                <a:srgbClr val="ED0080"/>
              </a:solidFill>
              <a:latin typeface="Hacen Tunisia" panose="020B0604020202020204" charset="-78"/>
              <a:cs typeface="Hacen Tunisia" panose="020B0604020202020204" charset="-78"/>
            </a:rPr>
            <a:t>سياسة شرعية</a:t>
          </a:r>
          <a:endParaRPr lang="en-GB" sz="1400" kern="1200" dirty="0">
            <a:solidFill>
              <a:srgbClr val="ED0080"/>
            </a:solidFill>
            <a:latin typeface="Hacen Tunisia" panose="020B0604020202020204" charset="-78"/>
            <a:cs typeface="Hacen Tunisia" panose="020B0604020202020204" charset="-78"/>
          </a:endParaRPr>
        </a:p>
      </dsp:txBody>
      <dsp:txXfrm>
        <a:off x="2833887" y="2567765"/>
        <a:ext cx="987210" cy="426275"/>
      </dsp:txXfrm>
    </dsp:sp>
    <dsp:sp modelId="{92BFF9E3-5A66-42A4-925E-BDB33D35B87A}">
      <dsp:nvSpPr>
        <dsp:cNvPr id="0" name=""/>
        <dsp:cNvSpPr/>
      </dsp:nvSpPr>
      <dsp:spPr>
        <a:xfrm>
          <a:off x="836715" y="0"/>
          <a:ext cx="1015075" cy="351872"/>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t>أخلاق</a:t>
          </a:r>
          <a:endParaRPr lang="en-GB" sz="1600" kern="1200" dirty="0"/>
        </a:p>
      </dsp:txBody>
      <dsp:txXfrm>
        <a:off x="847021" y="10306"/>
        <a:ext cx="994463" cy="331260"/>
      </dsp:txXfrm>
    </dsp:sp>
    <dsp:sp modelId="{E64734F9-7017-4C23-AE63-04A6FC47091D}">
      <dsp:nvSpPr>
        <dsp:cNvPr id="0" name=""/>
        <dsp:cNvSpPr/>
      </dsp:nvSpPr>
      <dsp:spPr>
        <a:xfrm>
          <a:off x="1648766" y="351872"/>
          <a:ext cx="101516" cy="273623"/>
        </a:xfrm>
        <a:custGeom>
          <a:avLst/>
          <a:gdLst/>
          <a:ahLst/>
          <a:cxnLst/>
          <a:rect l="0" t="0" r="0" b="0"/>
          <a:pathLst>
            <a:path>
              <a:moveTo>
                <a:pt x="101516" y="0"/>
              </a:moveTo>
              <a:lnTo>
                <a:pt x="101516" y="273623"/>
              </a:lnTo>
              <a:lnTo>
                <a:pt x="0" y="273623"/>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16598705-3432-431F-AC20-B60FB3E95FC7}">
      <dsp:nvSpPr>
        <dsp:cNvPr id="0" name=""/>
        <dsp:cNvSpPr/>
      </dsp:nvSpPr>
      <dsp:spPr>
        <a:xfrm>
          <a:off x="635032" y="399095"/>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ar-SY" sz="1800" kern="1200" dirty="0" smtClean="0">
              <a:solidFill>
                <a:srgbClr val="ED0080"/>
              </a:solidFill>
              <a:latin typeface="Hacen Tunisia" panose="020B0604020202020204" charset="-78"/>
              <a:cs typeface="Hacen Tunisia" panose="020B0604020202020204" charset="-78"/>
            </a:rPr>
            <a:t>ممدوحة</a:t>
          </a:r>
          <a:endParaRPr lang="en-GB" sz="1100" kern="1200" dirty="0">
            <a:solidFill>
              <a:srgbClr val="ED0080"/>
            </a:solidFill>
            <a:latin typeface="Hacen Tunisia" panose="020B0604020202020204" charset="-78"/>
            <a:cs typeface="Hacen Tunisia" panose="020B0604020202020204" charset="-78"/>
          </a:endParaRPr>
        </a:p>
      </dsp:txBody>
      <dsp:txXfrm>
        <a:off x="648294" y="412357"/>
        <a:ext cx="987210" cy="426275"/>
      </dsp:txXfrm>
    </dsp:sp>
    <dsp:sp modelId="{073F3BB0-B192-44FF-BC53-08CBB6DCCC01}">
      <dsp:nvSpPr>
        <dsp:cNvPr id="0" name=""/>
        <dsp:cNvSpPr/>
      </dsp:nvSpPr>
      <dsp:spPr>
        <a:xfrm>
          <a:off x="1648766" y="351872"/>
          <a:ext cx="101516" cy="804383"/>
        </a:xfrm>
        <a:custGeom>
          <a:avLst/>
          <a:gdLst/>
          <a:ahLst/>
          <a:cxnLst/>
          <a:rect l="0" t="0" r="0" b="0"/>
          <a:pathLst>
            <a:path>
              <a:moveTo>
                <a:pt x="101516" y="0"/>
              </a:moveTo>
              <a:lnTo>
                <a:pt x="101516" y="804383"/>
              </a:lnTo>
              <a:lnTo>
                <a:pt x="0" y="804383"/>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57550AD4-090C-4981-BBFA-A0DF9126AF74}">
      <dsp:nvSpPr>
        <dsp:cNvPr id="0" name=""/>
        <dsp:cNvSpPr/>
      </dsp:nvSpPr>
      <dsp:spPr>
        <a:xfrm>
          <a:off x="635032" y="929856"/>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ar-SY" sz="1800" kern="1200" dirty="0" smtClean="0">
              <a:solidFill>
                <a:srgbClr val="ED0080"/>
              </a:solidFill>
              <a:latin typeface="Hacen Tunisia" panose="020B0604020202020204" charset="-78"/>
              <a:cs typeface="Hacen Tunisia" panose="020B0604020202020204" charset="-78"/>
            </a:rPr>
            <a:t>مذمومة</a:t>
          </a:r>
          <a:endParaRPr lang="en-GB" sz="1100" kern="1200" dirty="0">
            <a:solidFill>
              <a:srgbClr val="ED0080"/>
            </a:solidFill>
            <a:latin typeface="Hacen Tunisia" panose="020B0604020202020204" charset="-78"/>
            <a:cs typeface="Hacen Tunisia" panose="020B0604020202020204" charset="-78"/>
          </a:endParaRPr>
        </a:p>
      </dsp:txBody>
      <dsp:txXfrm>
        <a:off x="648294" y="943118"/>
        <a:ext cx="987210" cy="4262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51AF47-2E01-4133-8857-F9BBE55E9574}">
      <dsp:nvSpPr>
        <dsp:cNvPr id="0" name=""/>
        <dsp:cNvSpPr/>
      </dsp:nvSpPr>
      <dsp:spPr>
        <a:xfrm>
          <a:off x="5319211" y="26875"/>
          <a:ext cx="1015075" cy="351872"/>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smtClean="0"/>
            <a:t>عقيدة</a:t>
          </a:r>
          <a:endParaRPr lang="en-GB" sz="1600" kern="1200"/>
        </a:p>
      </dsp:txBody>
      <dsp:txXfrm>
        <a:off x="5329517" y="37181"/>
        <a:ext cx="994463" cy="331260"/>
      </dsp:txXfrm>
    </dsp:sp>
    <dsp:sp modelId="{2F1A9E65-7DF4-412F-BA5D-D6A067CA620B}">
      <dsp:nvSpPr>
        <dsp:cNvPr id="0" name=""/>
        <dsp:cNvSpPr/>
      </dsp:nvSpPr>
      <dsp:spPr>
        <a:xfrm>
          <a:off x="6131267" y="378748"/>
          <a:ext cx="101511" cy="304360"/>
        </a:xfrm>
        <a:custGeom>
          <a:avLst/>
          <a:gdLst/>
          <a:ahLst/>
          <a:cxnLst/>
          <a:rect l="0" t="0" r="0" b="0"/>
          <a:pathLst>
            <a:path>
              <a:moveTo>
                <a:pt x="101511" y="0"/>
              </a:moveTo>
              <a:lnTo>
                <a:pt x="101511" y="304360"/>
              </a:lnTo>
              <a:lnTo>
                <a:pt x="0" y="30436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03F6C80A-F070-4A37-B8DF-ED3190E4605C}">
      <dsp:nvSpPr>
        <dsp:cNvPr id="0" name=""/>
        <dsp:cNvSpPr/>
      </dsp:nvSpPr>
      <dsp:spPr>
        <a:xfrm>
          <a:off x="5117533" y="456708"/>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إلهيات</a:t>
          </a:r>
          <a:endParaRPr lang="en-GB" sz="1600" kern="1200" dirty="0">
            <a:solidFill>
              <a:srgbClr val="ED0080"/>
            </a:solidFill>
            <a:latin typeface="Hacen Tunisia" panose="020B0604020202020204" charset="-78"/>
            <a:cs typeface="Hacen Tunisia" panose="020B0604020202020204" charset="-78"/>
          </a:endParaRPr>
        </a:p>
      </dsp:txBody>
      <dsp:txXfrm>
        <a:off x="5130795" y="469970"/>
        <a:ext cx="987210" cy="426275"/>
      </dsp:txXfrm>
    </dsp:sp>
    <dsp:sp modelId="{5BF8C7B9-503C-4CAC-9D44-BB154B93B717}">
      <dsp:nvSpPr>
        <dsp:cNvPr id="0" name=""/>
        <dsp:cNvSpPr/>
      </dsp:nvSpPr>
      <dsp:spPr>
        <a:xfrm>
          <a:off x="6131267" y="378748"/>
          <a:ext cx="101511" cy="835120"/>
        </a:xfrm>
        <a:custGeom>
          <a:avLst/>
          <a:gdLst/>
          <a:ahLst/>
          <a:cxnLst/>
          <a:rect l="0" t="0" r="0" b="0"/>
          <a:pathLst>
            <a:path>
              <a:moveTo>
                <a:pt x="101511" y="0"/>
              </a:moveTo>
              <a:lnTo>
                <a:pt x="101511" y="835120"/>
              </a:lnTo>
              <a:lnTo>
                <a:pt x="0" y="83512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E1BA6257-79EC-4429-9937-2620406AC24E}">
      <dsp:nvSpPr>
        <dsp:cNvPr id="0" name=""/>
        <dsp:cNvSpPr/>
      </dsp:nvSpPr>
      <dsp:spPr>
        <a:xfrm>
          <a:off x="5117533" y="987468"/>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نبوات</a:t>
          </a:r>
          <a:endParaRPr lang="en-GB" sz="1600" kern="1200" dirty="0">
            <a:solidFill>
              <a:srgbClr val="ED0080"/>
            </a:solidFill>
            <a:latin typeface="Hacen Tunisia" panose="020B0604020202020204" charset="-78"/>
            <a:cs typeface="Hacen Tunisia" panose="020B0604020202020204" charset="-78"/>
          </a:endParaRPr>
        </a:p>
      </dsp:txBody>
      <dsp:txXfrm>
        <a:off x="5130795" y="1000730"/>
        <a:ext cx="987210" cy="426275"/>
      </dsp:txXfrm>
    </dsp:sp>
    <dsp:sp modelId="{CBC79A9B-FBA5-4152-BD50-45EEAADF1FF4}">
      <dsp:nvSpPr>
        <dsp:cNvPr id="0" name=""/>
        <dsp:cNvSpPr/>
      </dsp:nvSpPr>
      <dsp:spPr>
        <a:xfrm>
          <a:off x="6131267" y="378748"/>
          <a:ext cx="101511" cy="1365881"/>
        </a:xfrm>
        <a:custGeom>
          <a:avLst/>
          <a:gdLst/>
          <a:ahLst/>
          <a:cxnLst/>
          <a:rect l="0" t="0" r="0" b="0"/>
          <a:pathLst>
            <a:path>
              <a:moveTo>
                <a:pt x="101511" y="0"/>
              </a:moveTo>
              <a:lnTo>
                <a:pt x="101511" y="1365881"/>
              </a:lnTo>
              <a:lnTo>
                <a:pt x="0" y="136588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EDE1E31A-34C6-4993-9F2F-136970BDA5FD}">
      <dsp:nvSpPr>
        <dsp:cNvPr id="0" name=""/>
        <dsp:cNvSpPr/>
      </dsp:nvSpPr>
      <dsp:spPr>
        <a:xfrm>
          <a:off x="5117533" y="1518229"/>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غيبيات</a:t>
          </a:r>
          <a:endParaRPr lang="en-GB" sz="1600" kern="1200" dirty="0">
            <a:solidFill>
              <a:srgbClr val="ED0080"/>
            </a:solidFill>
            <a:latin typeface="Hacen Tunisia" panose="020B0604020202020204" charset="-78"/>
            <a:cs typeface="Hacen Tunisia" panose="020B0604020202020204" charset="-78"/>
          </a:endParaRPr>
        </a:p>
      </dsp:txBody>
      <dsp:txXfrm>
        <a:off x="5130795" y="1531491"/>
        <a:ext cx="987210" cy="426275"/>
      </dsp:txXfrm>
    </dsp:sp>
    <dsp:sp modelId="{F2832F37-17A3-4DA4-9DAF-D24314FD84ED}">
      <dsp:nvSpPr>
        <dsp:cNvPr id="0" name=""/>
        <dsp:cNvSpPr/>
      </dsp:nvSpPr>
      <dsp:spPr>
        <a:xfrm>
          <a:off x="3022299" y="1628"/>
          <a:ext cx="1015075" cy="351872"/>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smtClean="0"/>
            <a:t>شريعة</a:t>
          </a:r>
          <a:endParaRPr lang="en-GB" sz="1600" kern="1200"/>
        </a:p>
      </dsp:txBody>
      <dsp:txXfrm>
        <a:off x="3032605" y="11934"/>
        <a:ext cx="994463" cy="331260"/>
      </dsp:txXfrm>
    </dsp:sp>
    <dsp:sp modelId="{35910364-76D3-461A-A044-DF16452BC30A}">
      <dsp:nvSpPr>
        <dsp:cNvPr id="0" name=""/>
        <dsp:cNvSpPr/>
      </dsp:nvSpPr>
      <dsp:spPr>
        <a:xfrm>
          <a:off x="3834359" y="353501"/>
          <a:ext cx="101507" cy="304360"/>
        </a:xfrm>
        <a:custGeom>
          <a:avLst/>
          <a:gdLst/>
          <a:ahLst/>
          <a:cxnLst/>
          <a:rect l="0" t="0" r="0" b="0"/>
          <a:pathLst>
            <a:path>
              <a:moveTo>
                <a:pt x="101507" y="0"/>
              </a:moveTo>
              <a:lnTo>
                <a:pt x="101507" y="304360"/>
              </a:lnTo>
              <a:lnTo>
                <a:pt x="0" y="30436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5E08694E-62D7-45E7-AA49-D78A3808BE43}">
      <dsp:nvSpPr>
        <dsp:cNvPr id="0" name=""/>
        <dsp:cNvSpPr/>
      </dsp:nvSpPr>
      <dsp:spPr>
        <a:xfrm>
          <a:off x="2820625" y="431461"/>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عبادات</a:t>
          </a:r>
          <a:endParaRPr lang="en-GB" sz="1600" kern="1200" dirty="0">
            <a:solidFill>
              <a:srgbClr val="ED0080"/>
            </a:solidFill>
            <a:latin typeface="Hacen Tunisia" panose="020B0604020202020204" charset="-78"/>
            <a:cs typeface="Hacen Tunisia" panose="020B0604020202020204" charset="-78"/>
          </a:endParaRPr>
        </a:p>
      </dsp:txBody>
      <dsp:txXfrm>
        <a:off x="2833887" y="444723"/>
        <a:ext cx="987210" cy="426275"/>
      </dsp:txXfrm>
    </dsp:sp>
    <dsp:sp modelId="{0DFB1693-DEB7-4CCD-861D-32F819BF15EE}">
      <dsp:nvSpPr>
        <dsp:cNvPr id="0" name=""/>
        <dsp:cNvSpPr/>
      </dsp:nvSpPr>
      <dsp:spPr>
        <a:xfrm>
          <a:off x="3834359" y="353501"/>
          <a:ext cx="101507" cy="835120"/>
        </a:xfrm>
        <a:custGeom>
          <a:avLst/>
          <a:gdLst/>
          <a:ahLst/>
          <a:cxnLst/>
          <a:rect l="0" t="0" r="0" b="0"/>
          <a:pathLst>
            <a:path>
              <a:moveTo>
                <a:pt x="101507" y="0"/>
              </a:moveTo>
              <a:lnTo>
                <a:pt x="101507" y="835120"/>
              </a:lnTo>
              <a:lnTo>
                <a:pt x="0" y="835120"/>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2C5571F8-142C-4CAD-8209-9B7C642BE6DC}">
      <dsp:nvSpPr>
        <dsp:cNvPr id="0" name=""/>
        <dsp:cNvSpPr/>
      </dsp:nvSpPr>
      <dsp:spPr>
        <a:xfrm>
          <a:off x="2820625" y="962222"/>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معاملات</a:t>
          </a:r>
          <a:endParaRPr lang="en-GB" sz="1600" kern="1200" dirty="0">
            <a:solidFill>
              <a:srgbClr val="ED0080"/>
            </a:solidFill>
            <a:latin typeface="Hacen Tunisia" panose="020B0604020202020204" charset="-78"/>
            <a:cs typeface="Hacen Tunisia" panose="020B0604020202020204" charset="-78"/>
          </a:endParaRPr>
        </a:p>
      </dsp:txBody>
      <dsp:txXfrm>
        <a:off x="2833887" y="975484"/>
        <a:ext cx="987210" cy="426275"/>
      </dsp:txXfrm>
    </dsp:sp>
    <dsp:sp modelId="{B5BF9D04-1894-430D-9F67-E0CD7112687E}">
      <dsp:nvSpPr>
        <dsp:cNvPr id="0" name=""/>
        <dsp:cNvSpPr/>
      </dsp:nvSpPr>
      <dsp:spPr>
        <a:xfrm>
          <a:off x="3834359" y="353501"/>
          <a:ext cx="101507" cy="1365881"/>
        </a:xfrm>
        <a:custGeom>
          <a:avLst/>
          <a:gdLst/>
          <a:ahLst/>
          <a:cxnLst/>
          <a:rect l="0" t="0" r="0" b="0"/>
          <a:pathLst>
            <a:path>
              <a:moveTo>
                <a:pt x="101507" y="0"/>
              </a:moveTo>
              <a:lnTo>
                <a:pt x="101507" y="1365881"/>
              </a:lnTo>
              <a:lnTo>
                <a:pt x="0" y="136588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25DC1C19-D6EE-450A-A99F-B58654A22E4F}">
      <dsp:nvSpPr>
        <dsp:cNvPr id="0" name=""/>
        <dsp:cNvSpPr/>
      </dsp:nvSpPr>
      <dsp:spPr>
        <a:xfrm>
          <a:off x="2820625" y="1492982"/>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Y" sz="1400" kern="1200" dirty="0" smtClean="0">
              <a:solidFill>
                <a:srgbClr val="ED0080"/>
              </a:solidFill>
              <a:latin typeface="Hacen Tunisia" panose="020B0604020202020204" charset="-78"/>
              <a:cs typeface="Hacen Tunisia" panose="020B0604020202020204" charset="-78"/>
            </a:rPr>
            <a:t>أحوال شخصية (أسرة)</a:t>
          </a:r>
          <a:endParaRPr lang="en-GB" sz="1400" kern="1200" dirty="0">
            <a:solidFill>
              <a:srgbClr val="ED0080"/>
            </a:solidFill>
            <a:latin typeface="Hacen Tunisia" panose="020B0604020202020204" charset="-78"/>
            <a:cs typeface="Hacen Tunisia" panose="020B0604020202020204" charset="-78"/>
          </a:endParaRPr>
        </a:p>
      </dsp:txBody>
      <dsp:txXfrm>
        <a:off x="2833887" y="1506244"/>
        <a:ext cx="987210" cy="426275"/>
      </dsp:txXfrm>
    </dsp:sp>
    <dsp:sp modelId="{540CC2F3-A534-421E-8D0E-ED8CD45F265C}">
      <dsp:nvSpPr>
        <dsp:cNvPr id="0" name=""/>
        <dsp:cNvSpPr/>
      </dsp:nvSpPr>
      <dsp:spPr>
        <a:xfrm>
          <a:off x="3834359" y="353501"/>
          <a:ext cx="101507" cy="1896641"/>
        </a:xfrm>
        <a:custGeom>
          <a:avLst/>
          <a:gdLst/>
          <a:ahLst/>
          <a:cxnLst/>
          <a:rect l="0" t="0" r="0" b="0"/>
          <a:pathLst>
            <a:path>
              <a:moveTo>
                <a:pt x="101507" y="0"/>
              </a:moveTo>
              <a:lnTo>
                <a:pt x="101507" y="1896641"/>
              </a:lnTo>
              <a:lnTo>
                <a:pt x="0" y="189664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575765EF-2491-4ABD-8124-D6B144AE9D15}">
      <dsp:nvSpPr>
        <dsp:cNvPr id="0" name=""/>
        <dsp:cNvSpPr/>
      </dsp:nvSpPr>
      <dsp:spPr>
        <a:xfrm>
          <a:off x="2820625" y="2023742"/>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قضاء</a:t>
          </a:r>
          <a:endParaRPr lang="en-GB" sz="1600" kern="1200" dirty="0">
            <a:solidFill>
              <a:srgbClr val="ED0080"/>
            </a:solidFill>
            <a:latin typeface="Hacen Tunisia" panose="020B0604020202020204" charset="-78"/>
            <a:cs typeface="Hacen Tunisia" panose="020B0604020202020204" charset="-78"/>
          </a:endParaRPr>
        </a:p>
      </dsp:txBody>
      <dsp:txXfrm>
        <a:off x="2833887" y="2037004"/>
        <a:ext cx="987210" cy="426275"/>
      </dsp:txXfrm>
    </dsp:sp>
    <dsp:sp modelId="{735EA6D0-1B26-42F2-B1F5-6AC249083D68}">
      <dsp:nvSpPr>
        <dsp:cNvPr id="0" name=""/>
        <dsp:cNvSpPr/>
      </dsp:nvSpPr>
      <dsp:spPr>
        <a:xfrm>
          <a:off x="3834359" y="353501"/>
          <a:ext cx="101507" cy="2427401"/>
        </a:xfrm>
        <a:custGeom>
          <a:avLst/>
          <a:gdLst/>
          <a:ahLst/>
          <a:cxnLst/>
          <a:rect l="0" t="0" r="0" b="0"/>
          <a:pathLst>
            <a:path>
              <a:moveTo>
                <a:pt x="101507" y="0"/>
              </a:moveTo>
              <a:lnTo>
                <a:pt x="101507" y="2427401"/>
              </a:lnTo>
              <a:lnTo>
                <a:pt x="0" y="2427401"/>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DCFA3EAA-6A2C-4BC0-9A47-8BA62E5C7011}">
      <dsp:nvSpPr>
        <dsp:cNvPr id="0" name=""/>
        <dsp:cNvSpPr/>
      </dsp:nvSpPr>
      <dsp:spPr>
        <a:xfrm>
          <a:off x="2820625" y="2554503"/>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solidFill>
                <a:srgbClr val="ED0080"/>
              </a:solidFill>
              <a:latin typeface="Hacen Tunisia" panose="020B0604020202020204" charset="-78"/>
              <a:cs typeface="Hacen Tunisia" panose="020B0604020202020204" charset="-78"/>
            </a:rPr>
            <a:t>سياسة شرعية</a:t>
          </a:r>
          <a:endParaRPr lang="en-GB" sz="1600" kern="1200" dirty="0">
            <a:solidFill>
              <a:srgbClr val="ED0080"/>
            </a:solidFill>
            <a:latin typeface="Hacen Tunisia" panose="020B0604020202020204" charset="-78"/>
            <a:cs typeface="Hacen Tunisia" panose="020B0604020202020204" charset="-78"/>
          </a:endParaRPr>
        </a:p>
      </dsp:txBody>
      <dsp:txXfrm>
        <a:off x="2833887" y="2567765"/>
        <a:ext cx="987210" cy="426275"/>
      </dsp:txXfrm>
    </dsp:sp>
    <dsp:sp modelId="{92BFF9E3-5A66-42A4-925E-BDB33D35B87A}">
      <dsp:nvSpPr>
        <dsp:cNvPr id="0" name=""/>
        <dsp:cNvSpPr/>
      </dsp:nvSpPr>
      <dsp:spPr>
        <a:xfrm>
          <a:off x="836715" y="0"/>
          <a:ext cx="1015075" cy="351872"/>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Y" sz="1600" kern="1200" dirty="0" smtClean="0"/>
            <a:t>أخلاق</a:t>
          </a:r>
          <a:endParaRPr lang="en-GB" sz="1600" kern="1200" dirty="0"/>
        </a:p>
      </dsp:txBody>
      <dsp:txXfrm>
        <a:off x="847021" y="10306"/>
        <a:ext cx="994463" cy="331260"/>
      </dsp:txXfrm>
    </dsp:sp>
    <dsp:sp modelId="{E64734F9-7017-4C23-AE63-04A6FC47091D}">
      <dsp:nvSpPr>
        <dsp:cNvPr id="0" name=""/>
        <dsp:cNvSpPr/>
      </dsp:nvSpPr>
      <dsp:spPr>
        <a:xfrm>
          <a:off x="1648766" y="351872"/>
          <a:ext cx="101516" cy="273623"/>
        </a:xfrm>
        <a:custGeom>
          <a:avLst/>
          <a:gdLst/>
          <a:ahLst/>
          <a:cxnLst/>
          <a:rect l="0" t="0" r="0" b="0"/>
          <a:pathLst>
            <a:path>
              <a:moveTo>
                <a:pt x="101516" y="0"/>
              </a:moveTo>
              <a:lnTo>
                <a:pt x="101516" y="273623"/>
              </a:lnTo>
              <a:lnTo>
                <a:pt x="0" y="273623"/>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16598705-3432-431F-AC20-B60FB3E95FC7}">
      <dsp:nvSpPr>
        <dsp:cNvPr id="0" name=""/>
        <dsp:cNvSpPr/>
      </dsp:nvSpPr>
      <dsp:spPr>
        <a:xfrm>
          <a:off x="635032" y="399095"/>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ar-SY" sz="1800" kern="1200" dirty="0" smtClean="0">
              <a:solidFill>
                <a:srgbClr val="ED0080"/>
              </a:solidFill>
              <a:latin typeface="Hacen Tunisia" panose="020B0604020202020204" charset="-78"/>
              <a:cs typeface="Hacen Tunisia" panose="020B0604020202020204" charset="-78"/>
            </a:rPr>
            <a:t>ممدوحة</a:t>
          </a:r>
          <a:endParaRPr lang="en-GB" sz="1100" kern="1200" dirty="0">
            <a:solidFill>
              <a:srgbClr val="ED0080"/>
            </a:solidFill>
            <a:latin typeface="Hacen Tunisia" panose="020B0604020202020204" charset="-78"/>
            <a:cs typeface="Hacen Tunisia" panose="020B0604020202020204" charset="-78"/>
          </a:endParaRPr>
        </a:p>
      </dsp:txBody>
      <dsp:txXfrm>
        <a:off x="648294" y="412357"/>
        <a:ext cx="987210" cy="426275"/>
      </dsp:txXfrm>
    </dsp:sp>
    <dsp:sp modelId="{073F3BB0-B192-44FF-BC53-08CBB6DCCC01}">
      <dsp:nvSpPr>
        <dsp:cNvPr id="0" name=""/>
        <dsp:cNvSpPr/>
      </dsp:nvSpPr>
      <dsp:spPr>
        <a:xfrm>
          <a:off x="1648766" y="351872"/>
          <a:ext cx="101516" cy="804383"/>
        </a:xfrm>
        <a:custGeom>
          <a:avLst/>
          <a:gdLst/>
          <a:ahLst/>
          <a:cxnLst/>
          <a:rect l="0" t="0" r="0" b="0"/>
          <a:pathLst>
            <a:path>
              <a:moveTo>
                <a:pt x="101516" y="0"/>
              </a:moveTo>
              <a:lnTo>
                <a:pt x="101516" y="804383"/>
              </a:lnTo>
              <a:lnTo>
                <a:pt x="0" y="804383"/>
              </a:lnTo>
            </a:path>
          </a:pathLst>
        </a:custGeom>
        <a:noFill/>
        <a:ln w="2540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57550AD4-090C-4981-BBFA-A0DF9126AF74}">
      <dsp:nvSpPr>
        <dsp:cNvPr id="0" name=""/>
        <dsp:cNvSpPr/>
      </dsp:nvSpPr>
      <dsp:spPr>
        <a:xfrm>
          <a:off x="635032" y="929856"/>
          <a:ext cx="1013734" cy="452799"/>
        </a:xfrm>
        <a:prstGeom prst="roundRect">
          <a:avLst>
            <a:gd name="adj" fmla="val 10000"/>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ar-SY" sz="1800" kern="1200" dirty="0" smtClean="0">
              <a:solidFill>
                <a:srgbClr val="ED0080"/>
              </a:solidFill>
              <a:latin typeface="Hacen Tunisia" panose="020B0604020202020204" charset="-78"/>
              <a:cs typeface="Hacen Tunisia" panose="020B0604020202020204" charset="-78"/>
            </a:rPr>
            <a:t>مذمومة</a:t>
          </a:r>
          <a:endParaRPr lang="en-GB" sz="1100" kern="1200" dirty="0">
            <a:solidFill>
              <a:srgbClr val="ED0080"/>
            </a:solidFill>
            <a:latin typeface="Hacen Tunisia" panose="020B0604020202020204" charset="-78"/>
            <a:cs typeface="Hacen Tunisia" panose="020B0604020202020204" charset="-78"/>
          </a:endParaRPr>
        </a:p>
      </dsp:txBody>
      <dsp:txXfrm>
        <a:off x="648294" y="943118"/>
        <a:ext cx="987210" cy="42627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88067617-E439-47D5-A851-2DA6EA22F1C9}" type="datetimeFigureOut">
              <a:rPr lang="ar-SY" smtClean="0"/>
              <a:t>19/06/1441</a:t>
            </a:fld>
            <a:endParaRPr lang="ar-SY"/>
          </a:p>
        </p:txBody>
      </p:sp>
      <p:sp>
        <p:nvSpPr>
          <p:cNvPr id="4" name="عنصر نائب للتذييل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r>
              <a:rPr lang="ar-SY" dirty="0" smtClean="0"/>
              <a:t>دورة جامع الزهراء - 2017</a:t>
            </a:r>
            <a:endParaRPr lang="ar-SY" dirty="0"/>
          </a:p>
        </p:txBody>
      </p:sp>
      <p:sp>
        <p:nvSpPr>
          <p:cNvPr id="5" name="عنصر نائب لرقم الشريحة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442C3138-027D-4190-B748-33073B46F416}" type="slidenum">
              <a:rPr lang="ar-SY" smtClean="0"/>
              <a:t>‹#›</a:t>
            </a:fld>
            <a:endParaRPr lang="ar-SY"/>
          </a:p>
        </p:txBody>
      </p:sp>
    </p:spTree>
    <p:extLst>
      <p:ext uri="{BB962C8B-B14F-4D97-AF65-F5344CB8AC3E}">
        <p14:creationId xmlns:p14="http://schemas.microsoft.com/office/powerpoint/2010/main" val="262577025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CDDEC4-ED36-4C2D-862A-D8664C40ECE5}" type="datetimeFigureOut">
              <a:rPr lang="en-US" smtClean="0"/>
              <a:pPr/>
              <a:t>2/13/2020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ar-SY" smtClean="0"/>
              <a:t>دورة جامع زين العابدين - 2016</a:t>
            </a: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D0F10A-35A7-42BC-98B4-29881B769478}" type="slidenum">
              <a:rPr lang="en-US" smtClean="0"/>
              <a:pPr/>
              <a:t>‹#›</a:t>
            </a:fld>
            <a:endParaRPr lang="en-US"/>
          </a:p>
        </p:txBody>
      </p:sp>
    </p:spTree>
    <p:extLst>
      <p:ext uri="{BB962C8B-B14F-4D97-AF65-F5344CB8AC3E}">
        <p14:creationId xmlns:p14="http://schemas.microsoft.com/office/powerpoint/2010/main" val="4065004385"/>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a:p>
        </p:txBody>
      </p:sp>
      <p:sp>
        <p:nvSpPr>
          <p:cNvPr id="4" name="عنصر نائب للتذييل 3"/>
          <p:cNvSpPr>
            <a:spLocks noGrp="1"/>
          </p:cNvSpPr>
          <p:nvPr>
            <p:ph type="ftr" sz="quarter" idx="10"/>
          </p:nvPr>
        </p:nvSpPr>
        <p:spPr/>
        <p:txBody>
          <a:bodyPr/>
          <a:lstStyle/>
          <a:p>
            <a:r>
              <a:rPr lang="ar-SY" smtClean="0"/>
              <a:t>دورة جامع زين العابدين - 2016</a:t>
            </a:r>
            <a:endParaRPr lang="en-US"/>
          </a:p>
        </p:txBody>
      </p:sp>
      <p:sp>
        <p:nvSpPr>
          <p:cNvPr id="5" name="عنصر نائب لرقم الشريحة 4"/>
          <p:cNvSpPr>
            <a:spLocks noGrp="1"/>
          </p:cNvSpPr>
          <p:nvPr>
            <p:ph type="sldNum" sz="quarter" idx="11"/>
          </p:nvPr>
        </p:nvSpPr>
        <p:spPr/>
        <p:txBody>
          <a:bodyPr/>
          <a:lstStyle/>
          <a:p>
            <a:fld id="{3FD0F10A-35A7-42BC-98B4-29881B769478}" type="slidenum">
              <a:rPr lang="en-US" smtClean="0"/>
              <a:pPr/>
              <a:t>1</a:t>
            </a:fld>
            <a:endParaRPr lang="en-US"/>
          </a:p>
        </p:txBody>
      </p:sp>
    </p:spTree>
    <p:extLst>
      <p:ext uri="{BB962C8B-B14F-4D97-AF65-F5344CB8AC3E}">
        <p14:creationId xmlns:p14="http://schemas.microsoft.com/office/powerpoint/2010/main" val="1117011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2</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1475463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3</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419657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6</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4131062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8</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1396097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9</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1694605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10</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294856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12</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22886475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13</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24548628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14</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723085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18</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7268378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22</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153570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23</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0625088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24</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79788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25</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565155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26</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42938267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29</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8822918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30</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9026082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31</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2510618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32</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863407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33</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144020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34</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060445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37</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7069975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38</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13504148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39</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2657698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pPr algn="r"/>
            <a:endParaRPr lang="ar-SY" b="1"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40</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466044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r>
              <a:rPr lang="ar-SA" dirty="0" smtClean="0"/>
              <a:t>الجواب هو:</a:t>
            </a:r>
            <a:r>
              <a:rPr lang="ar-SA" baseline="0" dirty="0" smtClean="0"/>
              <a:t> ب + ج معاً</a:t>
            </a:r>
            <a:endParaRPr lang="ar-SY"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48</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16208071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10"/>
          </p:nvPr>
        </p:nvSpPr>
        <p:spPr/>
        <p:txBody>
          <a:bodyPr/>
          <a:lstStyle/>
          <a:p>
            <a:fld id="{3FD0F10A-35A7-42BC-98B4-29881B769478}" type="slidenum">
              <a:rPr lang="en-US" smtClean="0">
                <a:solidFill>
                  <a:prstClr val="black"/>
                </a:solidFill>
              </a:rPr>
              <a:pPr/>
              <a:t>49</a:t>
            </a:fld>
            <a:endParaRPr lang="en-US">
              <a:solidFill>
                <a:prstClr val="black"/>
              </a:solidFill>
            </a:endParaRPr>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38216622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53</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18454842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54</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28511059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57</a:t>
            </a:fld>
            <a:endParaRPr lang="en-US"/>
          </a:p>
        </p:txBody>
      </p:sp>
      <p:sp>
        <p:nvSpPr>
          <p:cNvPr id="5" name="عنصر نائب للتذييل 4"/>
          <p:cNvSpPr>
            <a:spLocks noGrp="1"/>
          </p:cNvSpPr>
          <p:nvPr>
            <p:ph type="ftr" sz="quarter" idx="11"/>
          </p:nvPr>
        </p:nvSpPr>
        <p:spPr/>
        <p:txBody>
          <a:bodyPr/>
          <a:lstStyle/>
          <a:p>
            <a:r>
              <a:rPr lang="ar-SY" smtClean="0"/>
              <a:t>دورة جامع زين العابدين - 2016</a:t>
            </a:r>
            <a:endParaRPr lang="en-US"/>
          </a:p>
        </p:txBody>
      </p:sp>
    </p:spTree>
    <p:extLst>
      <p:ext uri="{BB962C8B-B14F-4D97-AF65-F5344CB8AC3E}">
        <p14:creationId xmlns:p14="http://schemas.microsoft.com/office/powerpoint/2010/main" val="2900800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834045" y="2499742"/>
            <a:ext cx="2376264" cy="360040"/>
          </a:xfrm>
        </p:spPr>
        <p:txBody>
          <a:bodyPr>
            <a:noAutofit/>
          </a:bodyPr>
          <a:lstStyle>
            <a:lvl1pPr marL="0" indent="0" algn="ctr">
              <a:buNone/>
              <a:defRPr sz="1350">
                <a:solidFill>
                  <a:srgbClr val="7F3F98"/>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ar-SY" dirty="0" smtClean="0"/>
              <a:t>الدورة التأهيلية للحياة الزوجية</a:t>
            </a:r>
            <a:endParaRPr lang="en-US" dirty="0"/>
          </a:p>
        </p:txBody>
      </p:sp>
      <p:sp>
        <p:nvSpPr>
          <p:cNvPr id="4" name="Date Placeholder 3"/>
          <p:cNvSpPr>
            <a:spLocks noGrp="1"/>
          </p:cNvSpPr>
          <p:nvPr>
            <p:ph type="dt" sz="half" idx="10"/>
          </p:nvPr>
        </p:nvSpPr>
        <p:spPr/>
        <p:txBody>
          <a:bodyPr/>
          <a:lstStyle/>
          <a:p>
            <a:r>
              <a:rPr lang="en-US" smtClean="0"/>
              <a:t>1\11\2015</a:t>
            </a:r>
            <a:endParaRPr lang="en-US"/>
          </a:p>
        </p:txBody>
      </p:sp>
      <p:sp>
        <p:nvSpPr>
          <p:cNvPr id="5" name="Footer Placeholder 4"/>
          <p:cNvSpPr>
            <a:spLocks noGrp="1"/>
          </p:cNvSpPr>
          <p:nvPr>
            <p:ph type="ftr" sz="quarter" idx="11"/>
          </p:nvPr>
        </p:nvSpPr>
        <p:spPr/>
        <p:txBody>
          <a:bodyPr/>
          <a:lstStyle/>
          <a:p>
            <a:r>
              <a:rPr lang="ar-SY" smtClean="0"/>
              <a:t>دورة جامع الزهراء - 2017</a:t>
            </a:r>
            <a:endParaRPr lang="en-US" dirty="0" smtClean="0"/>
          </a:p>
        </p:txBody>
      </p:sp>
      <p:sp>
        <p:nvSpPr>
          <p:cNvPr id="6" name="Slide Number Placeholder 5"/>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lstStyle>
            <a:lvl1pPr>
              <a:buFontTx/>
              <a:buBlip>
                <a:blip r:embed="rId2"/>
              </a:buBlip>
              <a:defRPr>
                <a:solidFill>
                  <a:srgbClr val="7F3F98"/>
                </a:solidFill>
              </a:defRPr>
            </a:lvl1pPr>
            <a:lvl2pPr>
              <a:defRPr>
                <a:solidFill>
                  <a:srgbClr val="974BB5"/>
                </a:solidFill>
              </a:defRPr>
            </a:lvl2pPr>
            <a:lvl3pPr>
              <a:defRPr>
                <a:solidFill>
                  <a:srgbClr val="A96CC2"/>
                </a:solidFill>
              </a:defRPr>
            </a:lvl3pPr>
            <a:lvl4pPr>
              <a:defRPr>
                <a:solidFill>
                  <a:srgbClr val="BA88CE"/>
                </a:solidFill>
              </a:defRPr>
            </a:lvl4pPr>
            <a:lvl5pPr>
              <a:defRPr>
                <a:solidFill>
                  <a:srgbClr val="CDA9DB"/>
                </a:solidFill>
              </a:defRPr>
            </a:lvl5p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4" name="Date Placeholder 3"/>
          <p:cNvSpPr>
            <a:spLocks noGrp="1"/>
          </p:cNvSpPr>
          <p:nvPr>
            <p:ph type="dt" sz="half" idx="10"/>
          </p:nvPr>
        </p:nvSpPr>
        <p:spPr/>
        <p:txBody>
          <a:bodyPr/>
          <a:lstStyle/>
          <a:p>
            <a:r>
              <a:rPr lang="en-US" smtClean="0"/>
              <a:t>1\11\2015</a:t>
            </a:r>
            <a:endParaRPr lang="en-US" dirty="0"/>
          </a:p>
        </p:txBody>
      </p:sp>
      <p:sp>
        <p:nvSpPr>
          <p:cNvPr id="5" name="Footer Placeholder 4"/>
          <p:cNvSpPr>
            <a:spLocks noGrp="1"/>
          </p:cNvSpPr>
          <p:nvPr>
            <p:ph type="ftr" sz="quarter" idx="11"/>
          </p:nvPr>
        </p:nvSpPr>
        <p:spPr/>
        <p:txBody>
          <a:bodyPr/>
          <a:lstStyle/>
          <a:p>
            <a:r>
              <a:rPr lang="ar-SY" smtClean="0"/>
              <a:t>دورة جامع الزهراء - 2017</a:t>
            </a:r>
            <a:endParaRPr lang="en-US" dirty="0"/>
          </a:p>
        </p:txBody>
      </p:sp>
      <p:sp>
        <p:nvSpPr>
          <p:cNvPr id="6" name="Slide Number Placeholder 5"/>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dirty="0">
              <a:ln>
                <a:solidFill>
                  <a:prstClr val="white"/>
                </a:solidFill>
              </a:ln>
            </a:endParaRPr>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1106742" y="2486298"/>
            <a:ext cx="5264292" cy="1021556"/>
          </a:xfrm>
        </p:spPr>
        <p:txBody>
          <a:bodyPr anchor="t">
            <a:normAutofit/>
          </a:bodyPr>
          <a:lstStyle>
            <a:lvl1pPr algn="l">
              <a:defRPr sz="2700" b="0" cap="all"/>
            </a:lvl1pPr>
          </a:lstStyle>
          <a:p>
            <a:r>
              <a:rPr lang="ar-SA" dirty="0" smtClean="0"/>
              <a:t>انقر لتحرير نمط العنوان الرئيسي</a:t>
            </a:r>
            <a:endParaRPr lang="en-US" dirty="0"/>
          </a:p>
        </p:txBody>
      </p:sp>
      <p:sp>
        <p:nvSpPr>
          <p:cNvPr id="3" name="Text Placeholder 2"/>
          <p:cNvSpPr>
            <a:spLocks noGrp="1"/>
          </p:cNvSpPr>
          <p:nvPr>
            <p:ph type="body" idx="1"/>
          </p:nvPr>
        </p:nvSpPr>
        <p:spPr>
          <a:xfrm>
            <a:off x="1106742" y="1361157"/>
            <a:ext cx="5264292" cy="1125140"/>
          </a:xfrm>
        </p:spPr>
        <p:txBody>
          <a:bodyPr anchor="b">
            <a:noAutofit/>
          </a:bodyPr>
          <a:lstStyle>
            <a:lvl1pPr marL="0" indent="0">
              <a:buNone/>
              <a:defRPr sz="3600">
                <a:solidFill>
                  <a:srgbClr val="7F3F98"/>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ar-SA" dirty="0" smtClean="0"/>
              <a:t>انقر لتحرير أنماط النص الرئيسي</a:t>
            </a:r>
          </a:p>
        </p:txBody>
      </p:sp>
      <p:sp>
        <p:nvSpPr>
          <p:cNvPr id="4" name="Date Placeholder 3"/>
          <p:cNvSpPr>
            <a:spLocks noGrp="1"/>
          </p:cNvSpPr>
          <p:nvPr>
            <p:ph type="dt" sz="half" idx="10"/>
          </p:nvPr>
        </p:nvSpPr>
        <p:spPr/>
        <p:txBody>
          <a:bodyPr/>
          <a:lstStyle/>
          <a:p>
            <a:r>
              <a:rPr lang="en-US" smtClean="0"/>
              <a:t>1\11\2015</a:t>
            </a:r>
            <a:endParaRPr lang="en-US" dirty="0"/>
          </a:p>
        </p:txBody>
      </p:sp>
      <p:sp>
        <p:nvSpPr>
          <p:cNvPr id="5" name="Footer Placeholder 4"/>
          <p:cNvSpPr>
            <a:spLocks noGrp="1"/>
          </p:cNvSpPr>
          <p:nvPr>
            <p:ph type="ftr" sz="quarter" idx="11"/>
          </p:nvPr>
        </p:nvSpPr>
        <p:spPr/>
        <p:txBody>
          <a:bodyPr/>
          <a:lstStyle/>
          <a:p>
            <a:r>
              <a:rPr lang="ar-SY" smtClean="0"/>
              <a:t>دورة جامع الزهراء - 2017</a:t>
            </a:r>
            <a:endParaRPr lang="en-US" dirty="0"/>
          </a:p>
        </p:txBody>
      </p:sp>
      <p:sp>
        <p:nvSpPr>
          <p:cNvPr id="6" name="Slide Number Placeholder 5"/>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أ">
    <p:spTree>
      <p:nvGrpSpPr>
        <p:cNvPr id="1" name=""/>
        <p:cNvGrpSpPr/>
        <p:nvPr/>
      </p:nvGrpSpPr>
      <p:grpSpPr>
        <a:xfrm>
          <a:off x="0" y="0"/>
          <a:ext cx="0" cy="0"/>
          <a:chOff x="0" y="0"/>
          <a:chExt cx="0" cy="0"/>
        </a:xfrm>
      </p:grpSpPr>
      <p:sp>
        <p:nvSpPr>
          <p:cNvPr id="40" name="مستطيل مستدير الزوايا 39"/>
          <p:cNvSpPr/>
          <p:nvPr userDrawn="1"/>
        </p:nvSpPr>
        <p:spPr>
          <a:xfrm>
            <a:off x="3483006" y="214296"/>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31" name="مستطيل مستدير الزوايا 30"/>
          <p:cNvSpPr/>
          <p:nvPr userDrawn="1"/>
        </p:nvSpPr>
        <p:spPr>
          <a:xfrm>
            <a:off x="321447" y="3363459"/>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32" name="مستطيل مستدير الزوايا 31"/>
          <p:cNvSpPr/>
          <p:nvPr userDrawn="1"/>
        </p:nvSpPr>
        <p:spPr>
          <a:xfrm>
            <a:off x="321447" y="2313566"/>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33" name="مستطيل مستدير الزوايا 32"/>
          <p:cNvSpPr/>
          <p:nvPr userDrawn="1"/>
        </p:nvSpPr>
        <p:spPr>
          <a:xfrm rot="10800000">
            <a:off x="323226" y="213777"/>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34" name="مستطيل مستدير الزوايا 33"/>
          <p:cNvSpPr/>
          <p:nvPr userDrawn="1"/>
        </p:nvSpPr>
        <p:spPr>
          <a:xfrm rot="10800000">
            <a:off x="323226" y="1263670"/>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3" name="عنصر نائب للمحتوى 2"/>
          <p:cNvSpPr>
            <a:spLocks noGrp="1"/>
          </p:cNvSpPr>
          <p:nvPr userDrawn="1">
            <p:ph idx="1"/>
          </p:nvPr>
        </p:nvSpPr>
        <p:spPr>
          <a:xfrm>
            <a:off x="350658" y="19548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19" name="عنصر نائب للمحتوى 2"/>
          <p:cNvSpPr>
            <a:spLocks noGrp="1"/>
          </p:cNvSpPr>
          <p:nvPr userDrawn="1">
            <p:ph idx="13"/>
          </p:nvPr>
        </p:nvSpPr>
        <p:spPr>
          <a:xfrm>
            <a:off x="350658" y="126705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20" name="عنصر نائب للمحتوى 2"/>
          <p:cNvSpPr>
            <a:spLocks noGrp="1"/>
          </p:cNvSpPr>
          <p:nvPr userDrawn="1">
            <p:ph idx="14"/>
          </p:nvPr>
        </p:nvSpPr>
        <p:spPr>
          <a:xfrm>
            <a:off x="350658" y="2336323"/>
            <a:ext cx="2808312" cy="910835"/>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21" name="عنصر نائب للمحتوى 2"/>
          <p:cNvSpPr>
            <a:spLocks noGrp="1"/>
          </p:cNvSpPr>
          <p:nvPr userDrawn="1">
            <p:ph idx="15"/>
          </p:nvPr>
        </p:nvSpPr>
        <p:spPr>
          <a:xfrm>
            <a:off x="350658" y="3363459"/>
            <a:ext cx="2808312"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smtClean="0"/>
              <a:t>المستوى الثاني</a:t>
            </a:r>
          </a:p>
          <a:p>
            <a:pPr marL="0" lvl="0" indent="-257175" algn="ctr" defTabSz="514350" rtl="1" eaLnBrk="1" latinLnBrk="0" hangingPunct="1">
              <a:lnSpc>
                <a:spcPct val="150000"/>
              </a:lnSpc>
              <a:spcBef>
                <a:spcPct val="20000"/>
              </a:spcBef>
              <a:buFontTx/>
              <a:buNone/>
            </a:pPr>
            <a:r>
              <a:rPr lang="ar-SA" smtClean="0"/>
              <a:t>المستوى الثالث</a:t>
            </a:r>
          </a:p>
          <a:p>
            <a:pPr marL="0" lvl="0" indent="-257175" algn="ctr" defTabSz="514350" rtl="1" eaLnBrk="1" latinLnBrk="0" hangingPunct="1">
              <a:lnSpc>
                <a:spcPct val="150000"/>
              </a:lnSpc>
              <a:spcBef>
                <a:spcPct val="20000"/>
              </a:spcBef>
              <a:buFontTx/>
              <a:buNone/>
            </a:pPr>
            <a:r>
              <a:rPr lang="ar-SA" smtClean="0"/>
              <a:t>المستوى </a:t>
            </a:r>
            <a:r>
              <a:rPr lang="ar-SA" dirty="0" smtClean="0"/>
              <a:t>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43" name="عنصر نائب للنص 42"/>
          <p:cNvSpPr>
            <a:spLocks noGrp="1"/>
          </p:cNvSpPr>
          <p:nvPr>
            <p:ph type="body" sz="quarter" idx="16"/>
          </p:nvPr>
        </p:nvSpPr>
        <p:spPr>
          <a:xfrm>
            <a:off x="3537012" y="339502"/>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26" name="مربع نص 25"/>
          <p:cNvSpPr txBox="1"/>
          <p:nvPr userDrawn="1"/>
        </p:nvSpPr>
        <p:spPr>
          <a:xfrm>
            <a:off x="3162887" y="508342"/>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27" name="مربع نص 26"/>
          <p:cNvSpPr txBox="1"/>
          <p:nvPr userDrawn="1"/>
        </p:nvSpPr>
        <p:spPr>
          <a:xfrm>
            <a:off x="3151134" y="2576879"/>
            <a:ext cx="223860" cy="642943"/>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ج</a:t>
            </a:r>
            <a:endParaRPr lang="ar-SY" sz="1800" dirty="0" smtClean="0">
              <a:solidFill>
                <a:srgbClr val="7F3F98"/>
              </a:solidFill>
              <a:latin typeface="Hacen Tunisia Lt" pitchFamily="2" charset="-78"/>
              <a:cs typeface="Hacen Tunisia Lt" pitchFamily="2" charset="-78"/>
            </a:endParaRPr>
          </a:p>
        </p:txBody>
      </p:sp>
      <p:sp>
        <p:nvSpPr>
          <p:cNvPr id="28" name="مربع نص 27"/>
          <p:cNvSpPr txBox="1"/>
          <p:nvPr userDrawn="1"/>
        </p:nvSpPr>
        <p:spPr>
          <a:xfrm>
            <a:off x="3151134" y="1534950"/>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29" name="مربع نص 28"/>
          <p:cNvSpPr txBox="1"/>
          <p:nvPr userDrawn="1"/>
        </p:nvSpPr>
        <p:spPr>
          <a:xfrm>
            <a:off x="3158970" y="3604686"/>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د</a:t>
            </a:r>
          </a:p>
        </p:txBody>
      </p:sp>
      <p:sp>
        <p:nvSpPr>
          <p:cNvPr id="17"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18"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1996251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3">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10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3">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1000" fill="hold"/>
                                        <p:tgtEl>
                                          <p:spTgt spid="28"/>
                                        </p:tgtEl>
                                        <p:attrNameLst>
                                          <p:attrName>ppt_x</p:attrName>
                                        </p:attrNameLst>
                                      </p:cBhvr>
                                      <p:tavLst>
                                        <p:tav tm="0">
                                          <p:val>
                                            <p:strVal val="0-#ppt_w/2"/>
                                          </p:val>
                                        </p:tav>
                                        <p:tav tm="100000">
                                          <p:val>
                                            <p:strVal val="#ppt_x"/>
                                          </p:val>
                                        </p:tav>
                                      </p:tavLst>
                                    </p:anim>
                                    <p:anim calcmode="lin" valueType="num">
                                      <p:cBhvr additive="base">
                                        <p:cTn id="28" dur="1000" fill="hold"/>
                                        <p:tgtEl>
                                          <p:spTgt spid="2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1000" fill="hold"/>
                                        <p:tgtEl>
                                          <p:spTgt spid="29"/>
                                        </p:tgtEl>
                                        <p:attrNameLst>
                                          <p:attrName>ppt_x</p:attrName>
                                        </p:attrNameLst>
                                      </p:cBhvr>
                                      <p:tavLst>
                                        <p:tav tm="0">
                                          <p:val>
                                            <p:strVal val="0-#ppt_w/2"/>
                                          </p:val>
                                        </p:tav>
                                        <p:tav tm="100000">
                                          <p:val>
                                            <p:strVal val="#ppt_x"/>
                                          </p:val>
                                        </p:tav>
                                      </p:tavLst>
                                    </p:anim>
                                    <p:anim calcmode="lin" valueType="num">
                                      <p:cBhvr additive="base">
                                        <p:cTn id="32" dur="1000" fill="hold"/>
                                        <p:tgtEl>
                                          <p:spTgt spid="2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1000" fill="hold"/>
                                        <p:tgtEl>
                                          <p:spTgt spid="27"/>
                                        </p:tgtEl>
                                        <p:attrNameLst>
                                          <p:attrName>ppt_x</p:attrName>
                                        </p:attrNameLst>
                                      </p:cBhvr>
                                      <p:tavLst>
                                        <p:tav tm="0">
                                          <p:val>
                                            <p:strVal val="0-#ppt_w/2"/>
                                          </p:val>
                                        </p:tav>
                                        <p:tav tm="100000">
                                          <p:val>
                                            <p:strVal val="#ppt_x"/>
                                          </p:val>
                                        </p:tav>
                                      </p:tavLst>
                                    </p:anim>
                                    <p:anim calcmode="lin" valueType="num">
                                      <p:cBhvr additive="base">
                                        <p:cTn id="36" dur="1000" fill="hold"/>
                                        <p:tgtEl>
                                          <p:spTgt spid="2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1000" fill="hold"/>
                                        <p:tgtEl>
                                          <p:spTgt spid="26"/>
                                        </p:tgtEl>
                                        <p:attrNameLst>
                                          <p:attrName>ppt_x</p:attrName>
                                        </p:attrNameLst>
                                      </p:cBhvr>
                                      <p:tavLst>
                                        <p:tav tm="0">
                                          <p:val>
                                            <p:strVal val="0-#ppt_w/2"/>
                                          </p:val>
                                        </p:tav>
                                        <p:tav tm="100000">
                                          <p:val>
                                            <p:strVal val="#ppt_x"/>
                                          </p:val>
                                        </p:tav>
                                      </p:tavLst>
                                    </p:anim>
                                    <p:anim calcmode="lin" valueType="num">
                                      <p:cBhvr additive="base">
                                        <p:cTn id="40" dur="10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1000" fill="hold"/>
                                        <p:tgtEl>
                                          <p:spTgt spid="33"/>
                                        </p:tgtEl>
                                        <p:attrNameLst>
                                          <p:attrName>ppt_x</p:attrName>
                                        </p:attrNameLst>
                                      </p:cBhvr>
                                      <p:tavLst>
                                        <p:tav tm="0">
                                          <p:val>
                                            <p:strVal val="0-#ppt_w/2"/>
                                          </p:val>
                                        </p:tav>
                                        <p:tav tm="100000">
                                          <p:val>
                                            <p:strVal val="#ppt_x"/>
                                          </p:val>
                                        </p:tav>
                                      </p:tavLst>
                                    </p:anim>
                                    <p:anim calcmode="lin" valueType="num">
                                      <p:cBhvr additive="base">
                                        <p:cTn id="44" dur="1000" fill="hold"/>
                                        <p:tgtEl>
                                          <p:spTgt spid="33"/>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0">
                                            <p:txEl>
                                              <p:pRg st="0" end="0"/>
                                            </p:txEl>
                                          </p:spTgt>
                                        </p:tgtEl>
                                        <p:attrNameLst>
                                          <p:attrName>style.visibility</p:attrName>
                                        </p:attrNameLst>
                                      </p:cBhvr>
                                      <p:to>
                                        <p:strVal val="visible"/>
                                      </p:to>
                                    </p:set>
                                    <p:anim calcmode="lin" valueType="num">
                                      <p:cBhvr additive="base">
                                        <p:cTn id="47" dur="1000" fill="hold"/>
                                        <p:tgtEl>
                                          <p:spTgt spid="20">
                                            <p:txEl>
                                              <p:pRg st="0" end="0"/>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20">
                                            <p:txEl>
                                              <p:pRg st="0" end="0"/>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0">
                                            <p:txEl>
                                              <p:pRg st="1" end="1"/>
                                            </p:txEl>
                                          </p:spTgt>
                                        </p:tgtEl>
                                        <p:attrNameLst>
                                          <p:attrName>style.visibility</p:attrName>
                                        </p:attrNameLst>
                                      </p:cBhvr>
                                      <p:to>
                                        <p:strVal val="visible"/>
                                      </p:to>
                                    </p:set>
                                    <p:anim calcmode="lin" valueType="num">
                                      <p:cBhvr additive="base">
                                        <p:cTn id="51" dur="1000" fill="hold"/>
                                        <p:tgtEl>
                                          <p:spTgt spid="20">
                                            <p:txEl>
                                              <p:pRg st="1" end="1"/>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20">
                                            <p:txEl>
                                              <p:pRg st="1" end="1"/>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0">
                                            <p:txEl>
                                              <p:pRg st="2" end="2"/>
                                            </p:txEl>
                                          </p:spTgt>
                                        </p:tgtEl>
                                        <p:attrNameLst>
                                          <p:attrName>style.visibility</p:attrName>
                                        </p:attrNameLst>
                                      </p:cBhvr>
                                      <p:to>
                                        <p:strVal val="visible"/>
                                      </p:to>
                                    </p:set>
                                    <p:anim calcmode="lin" valueType="num">
                                      <p:cBhvr additive="base">
                                        <p:cTn id="55" dur="1000" fill="hold"/>
                                        <p:tgtEl>
                                          <p:spTgt spid="20">
                                            <p:txEl>
                                              <p:pRg st="2" end="2"/>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20">
                                            <p:txEl>
                                              <p:pRg st="2" end="2"/>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0">
                                            <p:txEl>
                                              <p:pRg st="3" end="3"/>
                                            </p:txEl>
                                          </p:spTgt>
                                        </p:tgtEl>
                                        <p:attrNameLst>
                                          <p:attrName>style.visibility</p:attrName>
                                        </p:attrNameLst>
                                      </p:cBhvr>
                                      <p:to>
                                        <p:strVal val="visible"/>
                                      </p:to>
                                    </p:set>
                                    <p:anim calcmode="lin" valueType="num">
                                      <p:cBhvr additive="base">
                                        <p:cTn id="59" dur="1000" fill="hold"/>
                                        <p:tgtEl>
                                          <p:spTgt spid="20">
                                            <p:txEl>
                                              <p:pRg st="3" end="3"/>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20">
                                            <p:txEl>
                                              <p:pRg st="3" end="3"/>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20">
                                            <p:txEl>
                                              <p:pRg st="4" end="4"/>
                                            </p:txEl>
                                          </p:spTgt>
                                        </p:tgtEl>
                                        <p:attrNameLst>
                                          <p:attrName>style.visibility</p:attrName>
                                        </p:attrNameLst>
                                      </p:cBhvr>
                                      <p:to>
                                        <p:strVal val="visible"/>
                                      </p:to>
                                    </p:set>
                                    <p:anim calcmode="lin" valueType="num">
                                      <p:cBhvr additive="base">
                                        <p:cTn id="63" dur="1000" fill="hold"/>
                                        <p:tgtEl>
                                          <p:spTgt spid="20">
                                            <p:txEl>
                                              <p:pRg st="4" end="4"/>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20">
                                            <p:txEl>
                                              <p:pRg st="4" end="4"/>
                                            </p:tx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1000" fill="hold"/>
                                        <p:tgtEl>
                                          <p:spTgt spid="32"/>
                                        </p:tgtEl>
                                        <p:attrNameLst>
                                          <p:attrName>ppt_x</p:attrName>
                                        </p:attrNameLst>
                                      </p:cBhvr>
                                      <p:tavLst>
                                        <p:tav tm="0">
                                          <p:val>
                                            <p:strVal val="0-#ppt_w/2"/>
                                          </p:val>
                                        </p:tav>
                                        <p:tav tm="100000">
                                          <p:val>
                                            <p:strVal val="#ppt_x"/>
                                          </p:val>
                                        </p:tav>
                                      </p:tavLst>
                                    </p:anim>
                                    <p:anim calcmode="lin" valueType="num">
                                      <p:cBhvr additive="base">
                                        <p:cTn id="68" dur="1000" fill="hold"/>
                                        <p:tgtEl>
                                          <p:spTgt spid="3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21">
                                            <p:txEl>
                                              <p:pRg st="0" end="0"/>
                                            </p:txEl>
                                          </p:spTgt>
                                        </p:tgtEl>
                                        <p:attrNameLst>
                                          <p:attrName>style.visibility</p:attrName>
                                        </p:attrNameLst>
                                      </p:cBhvr>
                                      <p:to>
                                        <p:strVal val="visible"/>
                                      </p:to>
                                    </p:set>
                                    <p:anim calcmode="lin" valueType="num">
                                      <p:cBhvr additive="base">
                                        <p:cTn id="71" dur="1000" fill="hold"/>
                                        <p:tgtEl>
                                          <p:spTgt spid="21">
                                            <p:txEl>
                                              <p:pRg st="0" end="0"/>
                                            </p:txEl>
                                          </p:spTgt>
                                        </p:tgtEl>
                                        <p:attrNameLst>
                                          <p:attrName>ppt_x</p:attrName>
                                        </p:attrNameLst>
                                      </p:cBhvr>
                                      <p:tavLst>
                                        <p:tav tm="0">
                                          <p:val>
                                            <p:strVal val="0-#ppt_w/2"/>
                                          </p:val>
                                        </p:tav>
                                        <p:tav tm="100000">
                                          <p:val>
                                            <p:strVal val="#ppt_x"/>
                                          </p:val>
                                        </p:tav>
                                      </p:tavLst>
                                    </p:anim>
                                    <p:anim calcmode="lin" valueType="num">
                                      <p:cBhvr additive="base">
                                        <p:cTn id="72" dur="1000" fill="hold"/>
                                        <p:tgtEl>
                                          <p:spTgt spid="21">
                                            <p:txEl>
                                              <p:pRg st="0" end="0"/>
                                            </p:txEl>
                                          </p:spTgt>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21">
                                            <p:txEl>
                                              <p:pRg st="1" end="1"/>
                                            </p:txEl>
                                          </p:spTgt>
                                        </p:tgtEl>
                                        <p:attrNameLst>
                                          <p:attrName>style.visibility</p:attrName>
                                        </p:attrNameLst>
                                      </p:cBhvr>
                                      <p:to>
                                        <p:strVal val="visible"/>
                                      </p:to>
                                    </p:set>
                                    <p:anim calcmode="lin" valueType="num">
                                      <p:cBhvr additive="base">
                                        <p:cTn id="75" dur="1000" fill="hold"/>
                                        <p:tgtEl>
                                          <p:spTgt spid="21">
                                            <p:txEl>
                                              <p:pRg st="1" end="1"/>
                                            </p:txEl>
                                          </p:spTgt>
                                        </p:tgtEl>
                                        <p:attrNameLst>
                                          <p:attrName>ppt_x</p:attrName>
                                        </p:attrNameLst>
                                      </p:cBhvr>
                                      <p:tavLst>
                                        <p:tav tm="0">
                                          <p:val>
                                            <p:strVal val="0-#ppt_w/2"/>
                                          </p:val>
                                        </p:tav>
                                        <p:tav tm="100000">
                                          <p:val>
                                            <p:strVal val="#ppt_x"/>
                                          </p:val>
                                        </p:tav>
                                      </p:tavLst>
                                    </p:anim>
                                    <p:anim calcmode="lin" valueType="num">
                                      <p:cBhvr additive="base">
                                        <p:cTn id="76" dur="1000" fill="hold"/>
                                        <p:tgtEl>
                                          <p:spTgt spid="21">
                                            <p:txEl>
                                              <p:pRg st="1" end="1"/>
                                            </p:txEl>
                                          </p:spTgt>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21">
                                            <p:txEl>
                                              <p:pRg st="2" end="2"/>
                                            </p:txEl>
                                          </p:spTgt>
                                        </p:tgtEl>
                                        <p:attrNameLst>
                                          <p:attrName>style.visibility</p:attrName>
                                        </p:attrNameLst>
                                      </p:cBhvr>
                                      <p:to>
                                        <p:strVal val="visible"/>
                                      </p:to>
                                    </p:set>
                                    <p:anim calcmode="lin" valueType="num">
                                      <p:cBhvr additive="base">
                                        <p:cTn id="79" dur="1000" fill="hold"/>
                                        <p:tgtEl>
                                          <p:spTgt spid="21">
                                            <p:txEl>
                                              <p:pRg st="2" end="2"/>
                                            </p:txEl>
                                          </p:spTgt>
                                        </p:tgtEl>
                                        <p:attrNameLst>
                                          <p:attrName>ppt_x</p:attrName>
                                        </p:attrNameLst>
                                      </p:cBhvr>
                                      <p:tavLst>
                                        <p:tav tm="0">
                                          <p:val>
                                            <p:strVal val="0-#ppt_w/2"/>
                                          </p:val>
                                        </p:tav>
                                        <p:tav tm="100000">
                                          <p:val>
                                            <p:strVal val="#ppt_x"/>
                                          </p:val>
                                        </p:tav>
                                      </p:tavLst>
                                    </p:anim>
                                    <p:anim calcmode="lin" valueType="num">
                                      <p:cBhvr additive="base">
                                        <p:cTn id="80" dur="1000" fill="hold"/>
                                        <p:tgtEl>
                                          <p:spTgt spid="21">
                                            <p:txEl>
                                              <p:pRg st="2" end="2"/>
                                            </p:txEl>
                                          </p:spTgt>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1">
                                            <p:txEl>
                                              <p:pRg st="3" end="3"/>
                                            </p:txEl>
                                          </p:spTgt>
                                        </p:tgtEl>
                                        <p:attrNameLst>
                                          <p:attrName>style.visibility</p:attrName>
                                        </p:attrNameLst>
                                      </p:cBhvr>
                                      <p:to>
                                        <p:strVal val="visible"/>
                                      </p:to>
                                    </p:set>
                                    <p:anim calcmode="lin" valueType="num">
                                      <p:cBhvr additive="base">
                                        <p:cTn id="83" dur="1000" fill="hold"/>
                                        <p:tgtEl>
                                          <p:spTgt spid="21">
                                            <p:txEl>
                                              <p:pRg st="3" end="3"/>
                                            </p:txEl>
                                          </p:spTgt>
                                        </p:tgtEl>
                                        <p:attrNameLst>
                                          <p:attrName>ppt_x</p:attrName>
                                        </p:attrNameLst>
                                      </p:cBhvr>
                                      <p:tavLst>
                                        <p:tav tm="0">
                                          <p:val>
                                            <p:strVal val="0-#ppt_w/2"/>
                                          </p:val>
                                        </p:tav>
                                        <p:tav tm="100000">
                                          <p:val>
                                            <p:strVal val="#ppt_x"/>
                                          </p:val>
                                        </p:tav>
                                      </p:tavLst>
                                    </p:anim>
                                    <p:anim calcmode="lin" valueType="num">
                                      <p:cBhvr additive="base">
                                        <p:cTn id="84" dur="1000" fill="hold"/>
                                        <p:tgtEl>
                                          <p:spTgt spid="21">
                                            <p:txEl>
                                              <p:pRg st="3" end="3"/>
                                            </p:tx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1">
                                            <p:txEl>
                                              <p:pRg st="4" end="4"/>
                                            </p:txEl>
                                          </p:spTgt>
                                        </p:tgtEl>
                                        <p:attrNameLst>
                                          <p:attrName>style.visibility</p:attrName>
                                        </p:attrNameLst>
                                      </p:cBhvr>
                                      <p:to>
                                        <p:strVal val="visible"/>
                                      </p:to>
                                    </p:set>
                                    <p:anim calcmode="lin" valueType="num">
                                      <p:cBhvr additive="base">
                                        <p:cTn id="87" dur="1000" fill="hold"/>
                                        <p:tgtEl>
                                          <p:spTgt spid="21">
                                            <p:txEl>
                                              <p:pRg st="4" end="4"/>
                                            </p:txEl>
                                          </p:spTgt>
                                        </p:tgtEl>
                                        <p:attrNameLst>
                                          <p:attrName>ppt_x</p:attrName>
                                        </p:attrNameLst>
                                      </p:cBhvr>
                                      <p:tavLst>
                                        <p:tav tm="0">
                                          <p:val>
                                            <p:strVal val="0-#ppt_w/2"/>
                                          </p:val>
                                        </p:tav>
                                        <p:tav tm="100000">
                                          <p:val>
                                            <p:strVal val="#ppt_x"/>
                                          </p:val>
                                        </p:tav>
                                      </p:tavLst>
                                    </p:anim>
                                    <p:anim calcmode="lin" valueType="num">
                                      <p:cBhvr additive="base">
                                        <p:cTn id="88" dur="1000" fill="hold"/>
                                        <p:tgtEl>
                                          <p:spTgt spid="21">
                                            <p:txEl>
                                              <p:pRg st="4" end="4"/>
                                            </p:txEl>
                                          </p:spTgt>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additive="base">
                                        <p:cTn id="91" dur="1000" fill="hold"/>
                                        <p:tgtEl>
                                          <p:spTgt spid="31"/>
                                        </p:tgtEl>
                                        <p:attrNameLst>
                                          <p:attrName>ppt_x</p:attrName>
                                        </p:attrNameLst>
                                      </p:cBhvr>
                                      <p:tavLst>
                                        <p:tav tm="0">
                                          <p:val>
                                            <p:strVal val="0-#ppt_w/2"/>
                                          </p:val>
                                        </p:tav>
                                        <p:tav tm="100000">
                                          <p:val>
                                            <p:strVal val="#ppt_x"/>
                                          </p:val>
                                        </p:tav>
                                      </p:tavLst>
                                    </p:anim>
                                    <p:anim calcmode="lin" valueType="num">
                                      <p:cBhvr additive="base">
                                        <p:cTn id="92" dur="1000" fill="hold"/>
                                        <p:tgtEl>
                                          <p:spTgt spid="31"/>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1000" fill="hold"/>
                                        <p:tgtEl>
                                          <p:spTgt spid="34"/>
                                        </p:tgtEl>
                                        <p:attrNameLst>
                                          <p:attrName>ppt_x</p:attrName>
                                        </p:attrNameLst>
                                      </p:cBhvr>
                                      <p:tavLst>
                                        <p:tav tm="0">
                                          <p:val>
                                            <p:strVal val="0-#ppt_w/2"/>
                                          </p:val>
                                        </p:tav>
                                        <p:tav tm="100000">
                                          <p:val>
                                            <p:strVal val="#ppt_x"/>
                                          </p:val>
                                        </p:tav>
                                      </p:tavLst>
                                    </p:anim>
                                    <p:anim calcmode="lin" valueType="num">
                                      <p:cBhvr additive="base">
                                        <p:cTn id="96" dur="1000" fill="hold"/>
                                        <p:tgtEl>
                                          <p:spTgt spid="3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19">
                                            <p:txEl>
                                              <p:pRg st="0" end="0"/>
                                            </p:txEl>
                                          </p:spTgt>
                                        </p:tgtEl>
                                        <p:attrNameLst>
                                          <p:attrName>style.visibility</p:attrName>
                                        </p:attrNameLst>
                                      </p:cBhvr>
                                      <p:to>
                                        <p:strVal val="visible"/>
                                      </p:to>
                                    </p:set>
                                    <p:anim calcmode="lin" valueType="num">
                                      <p:cBhvr additive="base">
                                        <p:cTn id="99" dur="1000" fill="hold"/>
                                        <p:tgtEl>
                                          <p:spTgt spid="19">
                                            <p:txEl>
                                              <p:pRg st="0" end="0"/>
                                            </p:txEl>
                                          </p:spTgt>
                                        </p:tgtEl>
                                        <p:attrNameLst>
                                          <p:attrName>ppt_x</p:attrName>
                                        </p:attrNameLst>
                                      </p:cBhvr>
                                      <p:tavLst>
                                        <p:tav tm="0">
                                          <p:val>
                                            <p:strVal val="0-#ppt_w/2"/>
                                          </p:val>
                                        </p:tav>
                                        <p:tav tm="100000">
                                          <p:val>
                                            <p:strVal val="#ppt_x"/>
                                          </p:val>
                                        </p:tav>
                                      </p:tavLst>
                                    </p:anim>
                                    <p:anim calcmode="lin" valueType="num">
                                      <p:cBhvr additive="base">
                                        <p:cTn id="100" dur="1000" fill="hold"/>
                                        <p:tgtEl>
                                          <p:spTgt spid="19">
                                            <p:txEl>
                                              <p:pRg st="0" end="0"/>
                                            </p:txEl>
                                          </p:spTgt>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19">
                                            <p:txEl>
                                              <p:pRg st="1" end="1"/>
                                            </p:txEl>
                                          </p:spTgt>
                                        </p:tgtEl>
                                        <p:attrNameLst>
                                          <p:attrName>style.visibility</p:attrName>
                                        </p:attrNameLst>
                                      </p:cBhvr>
                                      <p:to>
                                        <p:strVal val="visible"/>
                                      </p:to>
                                    </p:set>
                                    <p:anim calcmode="lin" valueType="num">
                                      <p:cBhvr additive="base">
                                        <p:cTn id="103" dur="1000" fill="hold"/>
                                        <p:tgtEl>
                                          <p:spTgt spid="19">
                                            <p:txEl>
                                              <p:pRg st="1" end="1"/>
                                            </p:txEl>
                                          </p:spTgt>
                                        </p:tgtEl>
                                        <p:attrNameLst>
                                          <p:attrName>ppt_x</p:attrName>
                                        </p:attrNameLst>
                                      </p:cBhvr>
                                      <p:tavLst>
                                        <p:tav tm="0">
                                          <p:val>
                                            <p:strVal val="0-#ppt_w/2"/>
                                          </p:val>
                                        </p:tav>
                                        <p:tav tm="100000">
                                          <p:val>
                                            <p:strVal val="#ppt_x"/>
                                          </p:val>
                                        </p:tav>
                                      </p:tavLst>
                                    </p:anim>
                                    <p:anim calcmode="lin" valueType="num">
                                      <p:cBhvr additive="base">
                                        <p:cTn id="104" dur="1000" fill="hold"/>
                                        <p:tgtEl>
                                          <p:spTgt spid="19">
                                            <p:txEl>
                                              <p:pRg st="1" end="1"/>
                                            </p:tx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19">
                                            <p:txEl>
                                              <p:pRg st="2" end="2"/>
                                            </p:txEl>
                                          </p:spTgt>
                                        </p:tgtEl>
                                        <p:attrNameLst>
                                          <p:attrName>style.visibility</p:attrName>
                                        </p:attrNameLst>
                                      </p:cBhvr>
                                      <p:to>
                                        <p:strVal val="visible"/>
                                      </p:to>
                                    </p:set>
                                    <p:anim calcmode="lin" valueType="num">
                                      <p:cBhvr additive="base">
                                        <p:cTn id="107" dur="1000" fill="hold"/>
                                        <p:tgtEl>
                                          <p:spTgt spid="19">
                                            <p:txEl>
                                              <p:pRg st="2" end="2"/>
                                            </p:txEl>
                                          </p:spTgt>
                                        </p:tgtEl>
                                        <p:attrNameLst>
                                          <p:attrName>ppt_x</p:attrName>
                                        </p:attrNameLst>
                                      </p:cBhvr>
                                      <p:tavLst>
                                        <p:tav tm="0">
                                          <p:val>
                                            <p:strVal val="0-#ppt_w/2"/>
                                          </p:val>
                                        </p:tav>
                                        <p:tav tm="100000">
                                          <p:val>
                                            <p:strVal val="#ppt_x"/>
                                          </p:val>
                                        </p:tav>
                                      </p:tavLst>
                                    </p:anim>
                                    <p:anim calcmode="lin" valueType="num">
                                      <p:cBhvr additive="base">
                                        <p:cTn id="108" dur="1000" fill="hold"/>
                                        <p:tgtEl>
                                          <p:spTgt spid="19">
                                            <p:txEl>
                                              <p:pRg st="2" end="2"/>
                                            </p:txEl>
                                          </p:spTgt>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19">
                                            <p:txEl>
                                              <p:pRg st="3" end="3"/>
                                            </p:txEl>
                                          </p:spTgt>
                                        </p:tgtEl>
                                        <p:attrNameLst>
                                          <p:attrName>style.visibility</p:attrName>
                                        </p:attrNameLst>
                                      </p:cBhvr>
                                      <p:to>
                                        <p:strVal val="visible"/>
                                      </p:to>
                                    </p:set>
                                    <p:anim calcmode="lin" valueType="num">
                                      <p:cBhvr additive="base">
                                        <p:cTn id="111" dur="1000" fill="hold"/>
                                        <p:tgtEl>
                                          <p:spTgt spid="19">
                                            <p:txEl>
                                              <p:pRg st="3" end="3"/>
                                            </p:txEl>
                                          </p:spTgt>
                                        </p:tgtEl>
                                        <p:attrNameLst>
                                          <p:attrName>ppt_x</p:attrName>
                                        </p:attrNameLst>
                                      </p:cBhvr>
                                      <p:tavLst>
                                        <p:tav tm="0">
                                          <p:val>
                                            <p:strVal val="0-#ppt_w/2"/>
                                          </p:val>
                                        </p:tav>
                                        <p:tav tm="100000">
                                          <p:val>
                                            <p:strVal val="#ppt_x"/>
                                          </p:val>
                                        </p:tav>
                                      </p:tavLst>
                                    </p:anim>
                                    <p:anim calcmode="lin" valueType="num">
                                      <p:cBhvr additive="base">
                                        <p:cTn id="112" dur="1000" fill="hold"/>
                                        <p:tgtEl>
                                          <p:spTgt spid="19">
                                            <p:txEl>
                                              <p:pRg st="3" end="3"/>
                                            </p:txEl>
                                          </p:spTgt>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19">
                                            <p:txEl>
                                              <p:pRg st="4" end="4"/>
                                            </p:txEl>
                                          </p:spTgt>
                                        </p:tgtEl>
                                        <p:attrNameLst>
                                          <p:attrName>style.visibility</p:attrName>
                                        </p:attrNameLst>
                                      </p:cBhvr>
                                      <p:to>
                                        <p:strVal val="visible"/>
                                      </p:to>
                                    </p:set>
                                    <p:anim calcmode="lin" valueType="num">
                                      <p:cBhvr additive="base">
                                        <p:cTn id="115" dur="1000" fill="hold"/>
                                        <p:tgtEl>
                                          <p:spTgt spid="19">
                                            <p:txEl>
                                              <p:pRg st="4" end="4"/>
                                            </p:txEl>
                                          </p:spTgt>
                                        </p:tgtEl>
                                        <p:attrNameLst>
                                          <p:attrName>ppt_x</p:attrName>
                                        </p:attrNameLst>
                                      </p:cBhvr>
                                      <p:tavLst>
                                        <p:tav tm="0">
                                          <p:val>
                                            <p:strVal val="0-#ppt_w/2"/>
                                          </p:val>
                                        </p:tav>
                                        <p:tav tm="100000">
                                          <p:val>
                                            <p:strVal val="#ppt_x"/>
                                          </p:val>
                                        </p:tav>
                                      </p:tavLst>
                                    </p:anim>
                                    <p:anim calcmode="lin" valueType="num">
                                      <p:cBhvr additive="base">
                                        <p:cTn id="116" dur="1000" fill="hold"/>
                                        <p:tgtEl>
                                          <p:spTgt spid="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1" presetClass="emph" presetSubtype="2" fill="hold" nodeType="clickEffect">
                                  <p:stCondLst>
                                    <p:cond delay="0"/>
                                  </p:stCondLst>
                                  <p:childTnLst>
                                    <p:animClr clrSpc="rgb" dir="cw">
                                      <p:cBhvr>
                                        <p:cTn id="120" dur="3000" fill="hold"/>
                                        <p:tgtEl>
                                          <p:spTgt spid="33"/>
                                        </p:tgtEl>
                                        <p:attrNameLst>
                                          <p:attrName>fillcolor</p:attrName>
                                        </p:attrNameLst>
                                      </p:cBhvr>
                                      <p:to>
                                        <a:srgbClr val="6DFF89"/>
                                      </p:to>
                                    </p:animClr>
                                    <p:set>
                                      <p:cBhvr>
                                        <p:cTn id="121" dur="3000" fill="hold"/>
                                        <p:tgtEl>
                                          <p:spTgt spid="33"/>
                                        </p:tgtEl>
                                        <p:attrNameLst>
                                          <p:attrName>fill.type</p:attrName>
                                        </p:attrNameLst>
                                      </p:cBhvr>
                                      <p:to>
                                        <p:strVal val="solid"/>
                                      </p:to>
                                    </p:set>
                                    <p:set>
                                      <p:cBhvr>
                                        <p:cTn id="122" dur="3000" fill="hold"/>
                                        <p:tgtEl>
                                          <p:spTgt spid="3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 grpId="0" build="p">
        <p:tmplLst>
          <p:tmpl lvl="1">
            <p:tnLst>
              <p:par>
                <p:cTn presetID="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000" fill="hold"/>
                        <p:tgtEl>
                          <p:spTgt spid="3"/>
                        </p:tgtEl>
                        <p:attrNameLst>
                          <p:attrName>ppt_x</p:attrName>
                        </p:attrNameLst>
                      </p:cBhvr>
                      <p:tavLst>
                        <p:tav tm="0">
                          <p:val>
                            <p:strVal val="0-#ppt_w/2"/>
                          </p:val>
                        </p:tav>
                        <p:tav tm="100000">
                          <p:val>
                            <p:strVal val="#ppt_x"/>
                          </p:val>
                        </p:tav>
                      </p:tavLst>
                    </p:anim>
                    <p:anim calcmode="lin" valueType="num">
                      <p:cBhvr additive="base">
                        <p:cTn dur="1000" fill="hold"/>
                        <p:tgtEl>
                          <p:spTgt spid="3"/>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000" fill="hold"/>
                        <p:tgtEl>
                          <p:spTgt spid="3"/>
                        </p:tgtEl>
                        <p:attrNameLst>
                          <p:attrName>ppt_x</p:attrName>
                        </p:attrNameLst>
                      </p:cBhvr>
                      <p:tavLst>
                        <p:tav tm="0">
                          <p:val>
                            <p:strVal val="1+#ppt_w/2"/>
                          </p:val>
                        </p:tav>
                        <p:tav tm="100000">
                          <p:val>
                            <p:strVal val="#ppt_x"/>
                          </p:val>
                        </p:tav>
                      </p:tavLst>
                    </p:anim>
                    <p:anim calcmode="lin" valueType="num">
                      <p:cBhvr additive="base">
                        <p:cTn dur="1000" fill="hold"/>
                        <p:tgtEl>
                          <p:spTgt spid="3"/>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000" fill="hold"/>
                        <p:tgtEl>
                          <p:spTgt spid="3"/>
                        </p:tgtEl>
                        <p:attrNameLst>
                          <p:attrName>ppt_x</p:attrName>
                        </p:attrNameLst>
                      </p:cBhvr>
                      <p:tavLst>
                        <p:tav tm="0">
                          <p:val>
                            <p:strVal val="1+#ppt_w/2"/>
                          </p:val>
                        </p:tav>
                        <p:tav tm="100000">
                          <p:val>
                            <p:strVal val="#ppt_x"/>
                          </p:val>
                        </p:tav>
                      </p:tavLst>
                    </p:anim>
                    <p:anim calcmode="lin" valueType="num">
                      <p:cBhvr additive="base">
                        <p:cTn dur="1000" fill="hold"/>
                        <p:tgtEl>
                          <p:spTgt spid="3"/>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000" fill="hold"/>
                        <p:tgtEl>
                          <p:spTgt spid="3"/>
                        </p:tgtEl>
                        <p:attrNameLst>
                          <p:attrName>ppt_x</p:attrName>
                        </p:attrNameLst>
                      </p:cBhvr>
                      <p:tavLst>
                        <p:tav tm="0">
                          <p:val>
                            <p:strVal val="1+#ppt_w/2"/>
                          </p:val>
                        </p:tav>
                        <p:tav tm="100000">
                          <p:val>
                            <p:strVal val="#ppt_x"/>
                          </p:val>
                        </p:tav>
                      </p:tavLst>
                    </p:anim>
                    <p:anim calcmode="lin" valueType="num">
                      <p:cBhvr additive="base">
                        <p:cTn dur="1000" fill="hold"/>
                        <p:tgtEl>
                          <p:spTgt spid="3"/>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000" fill="hold"/>
                        <p:tgtEl>
                          <p:spTgt spid="3"/>
                        </p:tgtEl>
                        <p:attrNameLst>
                          <p:attrName>ppt_x</p:attrName>
                        </p:attrNameLst>
                      </p:cBhvr>
                      <p:tavLst>
                        <p:tav tm="0">
                          <p:val>
                            <p:strVal val="1+#ppt_w/2"/>
                          </p:val>
                        </p:tav>
                        <p:tav tm="100000">
                          <p:val>
                            <p:strVal val="#ppt_x"/>
                          </p:val>
                        </p:tav>
                      </p:tavLst>
                    </p:anim>
                    <p:anim calcmode="lin" valueType="num">
                      <p:cBhvr additive="base">
                        <p:cTn dur="1000" fill="hold"/>
                        <p:tgtEl>
                          <p:spTgt spid="3"/>
                        </p:tgtEl>
                        <p:attrNameLst>
                          <p:attrName>ppt_y</p:attrName>
                        </p:attrNameLst>
                      </p:cBhvr>
                      <p:tavLst>
                        <p:tav tm="0">
                          <p:val>
                            <p:strVal val="#ppt_y"/>
                          </p:val>
                        </p:tav>
                        <p:tav tm="100000">
                          <p:val>
                            <p:strVal val="#ppt_y"/>
                          </p:val>
                        </p:tav>
                      </p:tavLst>
                    </p:anim>
                  </p:childTnLst>
                </p:cTn>
              </p:par>
            </p:tnLst>
          </p:tmpl>
        </p:tmplLst>
      </p:bldP>
      <p:bldP spid="19" grpId="0" build="p">
        <p:tmplLst>
          <p:tmpl lvl="1">
            <p:tnLst>
              <p:par>
                <p:cTn presetID="2" presetClass="entr" presetSubtype="8"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1000" fill="hold"/>
                        <p:tgtEl>
                          <p:spTgt spid="19"/>
                        </p:tgtEl>
                        <p:attrNameLst>
                          <p:attrName>ppt_x</p:attrName>
                        </p:attrNameLst>
                      </p:cBhvr>
                      <p:tavLst>
                        <p:tav tm="0">
                          <p:val>
                            <p:strVal val="0-#ppt_w/2"/>
                          </p:val>
                        </p:tav>
                        <p:tav tm="100000">
                          <p:val>
                            <p:strVal val="#ppt_x"/>
                          </p:val>
                        </p:tav>
                      </p:tavLst>
                    </p:anim>
                    <p:anim calcmode="lin" valueType="num">
                      <p:cBhvr additive="base">
                        <p:cTn dur="1000" fill="hold"/>
                        <p:tgtEl>
                          <p:spTgt spid="19"/>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1000" fill="hold"/>
                        <p:tgtEl>
                          <p:spTgt spid="19"/>
                        </p:tgtEl>
                        <p:attrNameLst>
                          <p:attrName>ppt_x</p:attrName>
                        </p:attrNameLst>
                      </p:cBhvr>
                      <p:tavLst>
                        <p:tav tm="0">
                          <p:val>
                            <p:strVal val="1+#ppt_w/2"/>
                          </p:val>
                        </p:tav>
                        <p:tav tm="100000">
                          <p:val>
                            <p:strVal val="#ppt_x"/>
                          </p:val>
                        </p:tav>
                      </p:tavLst>
                    </p:anim>
                    <p:anim calcmode="lin" valueType="num">
                      <p:cBhvr additive="base">
                        <p:cTn dur="1000" fill="hold"/>
                        <p:tgtEl>
                          <p:spTgt spid="19"/>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1000" fill="hold"/>
                        <p:tgtEl>
                          <p:spTgt spid="19"/>
                        </p:tgtEl>
                        <p:attrNameLst>
                          <p:attrName>ppt_x</p:attrName>
                        </p:attrNameLst>
                      </p:cBhvr>
                      <p:tavLst>
                        <p:tav tm="0">
                          <p:val>
                            <p:strVal val="1+#ppt_w/2"/>
                          </p:val>
                        </p:tav>
                        <p:tav tm="100000">
                          <p:val>
                            <p:strVal val="#ppt_x"/>
                          </p:val>
                        </p:tav>
                      </p:tavLst>
                    </p:anim>
                    <p:anim calcmode="lin" valueType="num">
                      <p:cBhvr additive="base">
                        <p:cTn dur="1000" fill="hold"/>
                        <p:tgtEl>
                          <p:spTgt spid="19"/>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1000" fill="hold"/>
                        <p:tgtEl>
                          <p:spTgt spid="19"/>
                        </p:tgtEl>
                        <p:attrNameLst>
                          <p:attrName>ppt_x</p:attrName>
                        </p:attrNameLst>
                      </p:cBhvr>
                      <p:tavLst>
                        <p:tav tm="0">
                          <p:val>
                            <p:strVal val="1+#ppt_w/2"/>
                          </p:val>
                        </p:tav>
                        <p:tav tm="100000">
                          <p:val>
                            <p:strVal val="#ppt_x"/>
                          </p:val>
                        </p:tav>
                      </p:tavLst>
                    </p:anim>
                    <p:anim calcmode="lin" valueType="num">
                      <p:cBhvr additive="base">
                        <p:cTn dur="1000" fill="hold"/>
                        <p:tgtEl>
                          <p:spTgt spid="19"/>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1000" fill="hold"/>
                        <p:tgtEl>
                          <p:spTgt spid="19"/>
                        </p:tgtEl>
                        <p:attrNameLst>
                          <p:attrName>ppt_x</p:attrName>
                        </p:attrNameLst>
                      </p:cBhvr>
                      <p:tavLst>
                        <p:tav tm="0">
                          <p:val>
                            <p:strVal val="1+#ppt_w/2"/>
                          </p:val>
                        </p:tav>
                        <p:tav tm="100000">
                          <p:val>
                            <p:strVal val="#ppt_x"/>
                          </p:val>
                        </p:tav>
                      </p:tavLst>
                    </p:anim>
                    <p:anim calcmode="lin" valueType="num">
                      <p:cBhvr additive="base">
                        <p:cTn dur="1000" fill="hold"/>
                        <p:tgtEl>
                          <p:spTgt spid="19"/>
                        </p:tgtEl>
                        <p:attrNameLst>
                          <p:attrName>ppt_y</p:attrName>
                        </p:attrNameLst>
                      </p:cBhvr>
                      <p:tavLst>
                        <p:tav tm="0">
                          <p:val>
                            <p:strVal val="#ppt_y"/>
                          </p:val>
                        </p:tav>
                        <p:tav tm="100000">
                          <p:val>
                            <p:strVal val="#ppt_y"/>
                          </p:val>
                        </p:tav>
                      </p:tavLst>
                    </p:anim>
                  </p:childTnLst>
                </p:cTn>
              </p:par>
            </p:tnLst>
          </p:tmpl>
        </p:tmplLst>
      </p:bldP>
      <p:bldP spid="20" grpId="0" build="p">
        <p:tmplLst>
          <p:tmpl lvl="1">
            <p:tnLst>
              <p:par>
                <p:cTn presetID="2" presetClass="entr" presetSubtype="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1000" fill="hold"/>
                        <p:tgtEl>
                          <p:spTgt spid="20"/>
                        </p:tgtEl>
                        <p:attrNameLst>
                          <p:attrName>ppt_x</p:attrName>
                        </p:attrNameLst>
                      </p:cBhvr>
                      <p:tavLst>
                        <p:tav tm="0">
                          <p:val>
                            <p:strVal val="0-#ppt_w/2"/>
                          </p:val>
                        </p:tav>
                        <p:tav tm="100000">
                          <p:val>
                            <p:strVal val="#ppt_x"/>
                          </p:val>
                        </p:tav>
                      </p:tavLst>
                    </p:anim>
                    <p:anim calcmode="lin" valueType="num">
                      <p:cBhvr additive="base">
                        <p:cTn dur="1000" fill="hold"/>
                        <p:tgtEl>
                          <p:spTgt spid="20"/>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1000" fill="hold"/>
                        <p:tgtEl>
                          <p:spTgt spid="20"/>
                        </p:tgtEl>
                        <p:attrNameLst>
                          <p:attrName>ppt_x</p:attrName>
                        </p:attrNameLst>
                      </p:cBhvr>
                      <p:tavLst>
                        <p:tav tm="0">
                          <p:val>
                            <p:strVal val="0-#ppt_w/2"/>
                          </p:val>
                        </p:tav>
                        <p:tav tm="100000">
                          <p:val>
                            <p:strVal val="#ppt_x"/>
                          </p:val>
                        </p:tav>
                      </p:tavLst>
                    </p:anim>
                    <p:anim calcmode="lin" valueType="num">
                      <p:cBhvr additive="base">
                        <p:cTn dur="1000" fill="hold"/>
                        <p:tgtEl>
                          <p:spTgt spid="20"/>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1000" fill="hold"/>
                        <p:tgtEl>
                          <p:spTgt spid="20"/>
                        </p:tgtEl>
                        <p:attrNameLst>
                          <p:attrName>ppt_x</p:attrName>
                        </p:attrNameLst>
                      </p:cBhvr>
                      <p:tavLst>
                        <p:tav tm="0">
                          <p:val>
                            <p:strVal val="0-#ppt_w/2"/>
                          </p:val>
                        </p:tav>
                        <p:tav tm="100000">
                          <p:val>
                            <p:strVal val="#ppt_x"/>
                          </p:val>
                        </p:tav>
                      </p:tavLst>
                    </p:anim>
                    <p:anim calcmode="lin" valueType="num">
                      <p:cBhvr additive="base">
                        <p:cTn dur="1000" fill="hold"/>
                        <p:tgtEl>
                          <p:spTgt spid="20"/>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1000" fill="hold"/>
                        <p:tgtEl>
                          <p:spTgt spid="20"/>
                        </p:tgtEl>
                        <p:attrNameLst>
                          <p:attrName>ppt_x</p:attrName>
                        </p:attrNameLst>
                      </p:cBhvr>
                      <p:tavLst>
                        <p:tav tm="0">
                          <p:val>
                            <p:strVal val="0-#ppt_w/2"/>
                          </p:val>
                        </p:tav>
                        <p:tav tm="100000">
                          <p:val>
                            <p:strVal val="#ppt_x"/>
                          </p:val>
                        </p:tav>
                      </p:tavLst>
                    </p:anim>
                    <p:anim calcmode="lin" valueType="num">
                      <p:cBhvr additive="base">
                        <p:cTn dur="1000" fill="hold"/>
                        <p:tgtEl>
                          <p:spTgt spid="20"/>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1000" fill="hold"/>
                        <p:tgtEl>
                          <p:spTgt spid="20"/>
                        </p:tgtEl>
                        <p:attrNameLst>
                          <p:attrName>ppt_x</p:attrName>
                        </p:attrNameLst>
                      </p:cBhvr>
                      <p:tavLst>
                        <p:tav tm="0">
                          <p:val>
                            <p:strVal val="0-#ppt_w/2"/>
                          </p:val>
                        </p:tav>
                        <p:tav tm="100000">
                          <p:val>
                            <p:strVal val="#ppt_x"/>
                          </p:val>
                        </p:tav>
                      </p:tavLst>
                    </p:anim>
                    <p:anim calcmode="lin" valueType="num">
                      <p:cBhvr additive="base">
                        <p:cTn dur="1000" fill="hold"/>
                        <p:tgtEl>
                          <p:spTgt spid="20"/>
                        </p:tgtEl>
                        <p:attrNameLst>
                          <p:attrName>ppt_y</p:attrName>
                        </p:attrNameLst>
                      </p:cBhvr>
                      <p:tavLst>
                        <p:tav tm="0">
                          <p:val>
                            <p:strVal val="#ppt_y"/>
                          </p:val>
                        </p:tav>
                        <p:tav tm="100000">
                          <p:val>
                            <p:strVal val="#ppt_y"/>
                          </p:val>
                        </p:tav>
                      </p:tavLst>
                    </p:anim>
                  </p:childTnLst>
                </p:cTn>
              </p:par>
            </p:tnLst>
          </p:tmpl>
        </p:tmplLst>
      </p:bldP>
      <p:bldP spid="21" grpId="0" build="p">
        <p:tmplLst>
          <p:tmpl lvl="1">
            <p:tnLst>
              <p:par>
                <p:cTn presetID="2" presetClass="entr" presetSubtype="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1000" fill="hold"/>
                        <p:tgtEl>
                          <p:spTgt spid="21"/>
                        </p:tgtEl>
                        <p:attrNameLst>
                          <p:attrName>ppt_x</p:attrName>
                        </p:attrNameLst>
                      </p:cBhvr>
                      <p:tavLst>
                        <p:tav tm="0">
                          <p:val>
                            <p:strVal val="0-#ppt_w/2"/>
                          </p:val>
                        </p:tav>
                        <p:tav tm="100000">
                          <p:val>
                            <p:strVal val="#ppt_x"/>
                          </p:val>
                        </p:tav>
                      </p:tavLst>
                    </p:anim>
                    <p:anim calcmode="lin" valueType="num">
                      <p:cBhvr additive="base">
                        <p:cTn dur="1000" fill="hold"/>
                        <p:tgtEl>
                          <p:spTgt spid="21"/>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1000" fill="hold"/>
                        <p:tgtEl>
                          <p:spTgt spid="21"/>
                        </p:tgtEl>
                        <p:attrNameLst>
                          <p:attrName>ppt_x</p:attrName>
                        </p:attrNameLst>
                      </p:cBhvr>
                      <p:tavLst>
                        <p:tav tm="0">
                          <p:val>
                            <p:strVal val="0-#ppt_w/2"/>
                          </p:val>
                        </p:tav>
                        <p:tav tm="100000">
                          <p:val>
                            <p:strVal val="#ppt_x"/>
                          </p:val>
                        </p:tav>
                      </p:tavLst>
                    </p:anim>
                    <p:anim calcmode="lin" valueType="num">
                      <p:cBhvr additive="base">
                        <p:cTn dur="1000" fill="hold"/>
                        <p:tgtEl>
                          <p:spTgt spid="21"/>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1000" fill="hold"/>
                        <p:tgtEl>
                          <p:spTgt spid="21"/>
                        </p:tgtEl>
                        <p:attrNameLst>
                          <p:attrName>ppt_x</p:attrName>
                        </p:attrNameLst>
                      </p:cBhvr>
                      <p:tavLst>
                        <p:tav tm="0">
                          <p:val>
                            <p:strVal val="0-#ppt_w/2"/>
                          </p:val>
                        </p:tav>
                        <p:tav tm="100000">
                          <p:val>
                            <p:strVal val="#ppt_x"/>
                          </p:val>
                        </p:tav>
                      </p:tavLst>
                    </p:anim>
                    <p:anim calcmode="lin" valueType="num">
                      <p:cBhvr additive="base">
                        <p:cTn dur="1000" fill="hold"/>
                        <p:tgtEl>
                          <p:spTgt spid="21"/>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1000" fill="hold"/>
                        <p:tgtEl>
                          <p:spTgt spid="21"/>
                        </p:tgtEl>
                        <p:attrNameLst>
                          <p:attrName>ppt_x</p:attrName>
                        </p:attrNameLst>
                      </p:cBhvr>
                      <p:tavLst>
                        <p:tav tm="0">
                          <p:val>
                            <p:strVal val="0-#ppt_w/2"/>
                          </p:val>
                        </p:tav>
                        <p:tav tm="100000">
                          <p:val>
                            <p:strVal val="#ppt_x"/>
                          </p:val>
                        </p:tav>
                      </p:tavLst>
                    </p:anim>
                    <p:anim calcmode="lin" valueType="num">
                      <p:cBhvr additive="base">
                        <p:cTn dur="1000" fill="hold"/>
                        <p:tgtEl>
                          <p:spTgt spid="21"/>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1000" fill="hold"/>
                        <p:tgtEl>
                          <p:spTgt spid="21"/>
                        </p:tgtEl>
                        <p:attrNameLst>
                          <p:attrName>ppt_x</p:attrName>
                        </p:attrNameLst>
                      </p:cBhvr>
                      <p:tavLst>
                        <p:tav tm="0">
                          <p:val>
                            <p:strVal val="0-#ppt_w/2"/>
                          </p:val>
                        </p:tav>
                        <p:tav tm="100000">
                          <p:val>
                            <p:strVal val="#ppt_x"/>
                          </p:val>
                        </p:tav>
                      </p:tavLst>
                    </p:anim>
                    <p:anim calcmode="lin" valueType="num">
                      <p:cBhvr additive="base">
                        <p:cTn dur="1000" fill="hold"/>
                        <p:tgtEl>
                          <p:spTgt spid="21"/>
                        </p:tgtEl>
                        <p:attrNameLst>
                          <p:attrName>ppt_y</p:attrName>
                        </p:attrNameLst>
                      </p:cBhvr>
                      <p:tavLst>
                        <p:tav tm="0">
                          <p:val>
                            <p:strVal val="#ppt_y"/>
                          </p:val>
                        </p:tav>
                        <p:tav tm="100000">
                          <p:val>
                            <p:strVal val="#ppt_y"/>
                          </p:val>
                        </p:tav>
                      </p:tavLst>
                    </p:anim>
                  </p:childTnLst>
                </p:cTn>
              </p:par>
            </p:tnLst>
          </p:tmpl>
        </p:tmplLst>
      </p:bldP>
      <p:bldP spid="26" grpId="0"/>
      <p:bldP spid="27" grpId="0"/>
      <p:bldP spid="28" grpId="0"/>
      <p:bldP spid="29"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ب">
    <p:spTree>
      <p:nvGrpSpPr>
        <p:cNvPr id="1" name=""/>
        <p:cNvGrpSpPr/>
        <p:nvPr/>
      </p:nvGrpSpPr>
      <p:grpSpPr>
        <a:xfrm>
          <a:off x="0" y="0"/>
          <a:ext cx="0" cy="0"/>
          <a:chOff x="0" y="0"/>
          <a:chExt cx="0" cy="0"/>
        </a:xfrm>
      </p:grpSpPr>
      <p:sp>
        <p:nvSpPr>
          <p:cNvPr id="47" name="مستطيل مستدير الزوايا 46"/>
          <p:cNvSpPr/>
          <p:nvPr userDrawn="1"/>
        </p:nvSpPr>
        <p:spPr>
          <a:xfrm>
            <a:off x="3483006" y="214296"/>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48" name="مستطيل مستدير الزوايا 47"/>
          <p:cNvSpPr/>
          <p:nvPr userDrawn="1"/>
        </p:nvSpPr>
        <p:spPr>
          <a:xfrm>
            <a:off x="321447" y="3363459"/>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49" name="مستطيل مستدير الزوايا 48"/>
          <p:cNvSpPr/>
          <p:nvPr userDrawn="1"/>
        </p:nvSpPr>
        <p:spPr>
          <a:xfrm>
            <a:off x="321447" y="2313566"/>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50" name="مستطيل مستدير الزوايا 49"/>
          <p:cNvSpPr/>
          <p:nvPr userDrawn="1"/>
        </p:nvSpPr>
        <p:spPr>
          <a:xfrm rot="10800000">
            <a:off x="323226" y="213777"/>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51" name="مستطيل مستدير الزوايا 50"/>
          <p:cNvSpPr/>
          <p:nvPr userDrawn="1"/>
        </p:nvSpPr>
        <p:spPr>
          <a:xfrm rot="10800000">
            <a:off x="323226" y="1263670"/>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52" name="عنصر نائب للمحتوى 2"/>
          <p:cNvSpPr>
            <a:spLocks noGrp="1"/>
          </p:cNvSpPr>
          <p:nvPr>
            <p:ph idx="1"/>
          </p:nvPr>
        </p:nvSpPr>
        <p:spPr>
          <a:xfrm>
            <a:off x="350658" y="19548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53" name="عنصر نائب للمحتوى 2"/>
          <p:cNvSpPr>
            <a:spLocks noGrp="1"/>
          </p:cNvSpPr>
          <p:nvPr>
            <p:ph idx="13"/>
          </p:nvPr>
        </p:nvSpPr>
        <p:spPr>
          <a:xfrm>
            <a:off x="350658" y="126705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54" name="عنصر نائب للمحتوى 2"/>
          <p:cNvSpPr>
            <a:spLocks noGrp="1"/>
          </p:cNvSpPr>
          <p:nvPr>
            <p:ph idx="14"/>
          </p:nvPr>
        </p:nvSpPr>
        <p:spPr>
          <a:xfrm>
            <a:off x="350658" y="2336323"/>
            <a:ext cx="2808312" cy="910835"/>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55" name="عنصر نائب للمحتوى 2"/>
          <p:cNvSpPr>
            <a:spLocks noGrp="1"/>
          </p:cNvSpPr>
          <p:nvPr>
            <p:ph idx="15"/>
          </p:nvPr>
        </p:nvSpPr>
        <p:spPr>
          <a:xfrm>
            <a:off x="350658" y="3363459"/>
            <a:ext cx="2808312"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smtClean="0"/>
              <a:t>المستوى الثاني</a:t>
            </a:r>
          </a:p>
          <a:p>
            <a:pPr marL="0" lvl="0" indent="-257175" algn="ctr" defTabSz="514350" rtl="1" eaLnBrk="1" latinLnBrk="0" hangingPunct="1">
              <a:lnSpc>
                <a:spcPct val="150000"/>
              </a:lnSpc>
              <a:spcBef>
                <a:spcPct val="20000"/>
              </a:spcBef>
              <a:buFontTx/>
              <a:buNone/>
            </a:pPr>
            <a:r>
              <a:rPr lang="ar-SA" smtClean="0"/>
              <a:t>المستوى الثالث</a:t>
            </a:r>
          </a:p>
          <a:p>
            <a:pPr marL="0" lvl="0" indent="-257175" algn="ctr" defTabSz="514350" rtl="1" eaLnBrk="1" latinLnBrk="0" hangingPunct="1">
              <a:lnSpc>
                <a:spcPct val="150000"/>
              </a:lnSpc>
              <a:spcBef>
                <a:spcPct val="20000"/>
              </a:spcBef>
              <a:buFontTx/>
              <a:buNone/>
            </a:pPr>
            <a:r>
              <a:rPr lang="ar-SA" smtClean="0"/>
              <a:t>المستوى </a:t>
            </a:r>
            <a:r>
              <a:rPr lang="ar-SA" dirty="0" smtClean="0"/>
              <a:t>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60" name="عنصر نائب للنص 42"/>
          <p:cNvSpPr>
            <a:spLocks noGrp="1"/>
          </p:cNvSpPr>
          <p:nvPr>
            <p:ph type="body" sz="quarter" idx="16"/>
          </p:nvPr>
        </p:nvSpPr>
        <p:spPr>
          <a:xfrm>
            <a:off x="3537012" y="339502"/>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56" name="مربع نص 55"/>
          <p:cNvSpPr txBox="1"/>
          <p:nvPr userDrawn="1"/>
        </p:nvSpPr>
        <p:spPr>
          <a:xfrm>
            <a:off x="3162887" y="429495"/>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57" name="مربع نص 56"/>
          <p:cNvSpPr txBox="1"/>
          <p:nvPr userDrawn="1"/>
        </p:nvSpPr>
        <p:spPr>
          <a:xfrm>
            <a:off x="3151134" y="2576879"/>
            <a:ext cx="223860" cy="642943"/>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ج</a:t>
            </a:r>
            <a:endParaRPr lang="ar-SY" sz="1800" dirty="0" smtClean="0">
              <a:solidFill>
                <a:srgbClr val="7F3F98"/>
              </a:solidFill>
              <a:latin typeface="Hacen Tunisia Lt" pitchFamily="2" charset="-78"/>
              <a:cs typeface="Hacen Tunisia Lt" pitchFamily="2" charset="-78"/>
            </a:endParaRPr>
          </a:p>
        </p:txBody>
      </p:sp>
      <p:sp>
        <p:nvSpPr>
          <p:cNvPr id="58" name="مربع نص 57"/>
          <p:cNvSpPr txBox="1"/>
          <p:nvPr userDrawn="1"/>
        </p:nvSpPr>
        <p:spPr>
          <a:xfrm>
            <a:off x="3151134" y="1534950"/>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59" name="مربع نص 58"/>
          <p:cNvSpPr txBox="1"/>
          <p:nvPr userDrawn="1"/>
        </p:nvSpPr>
        <p:spPr>
          <a:xfrm>
            <a:off x="3158970" y="3604686"/>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د</a:t>
            </a:r>
          </a:p>
        </p:txBody>
      </p:sp>
      <p:sp>
        <p:nvSpPr>
          <p:cNvPr id="17"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18"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1894262680"/>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 calcmode="lin" valueType="num">
                                      <p:cBhvr additive="base">
                                        <p:cTn id="7" dur="1000" fill="hold"/>
                                        <p:tgtEl>
                                          <p:spTgt spid="52">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52">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2">
                                            <p:txEl>
                                              <p:pRg st="1" end="1"/>
                                            </p:txEl>
                                          </p:spTgt>
                                        </p:tgtEl>
                                        <p:attrNameLst>
                                          <p:attrName>style.visibility</p:attrName>
                                        </p:attrNameLst>
                                      </p:cBhvr>
                                      <p:to>
                                        <p:strVal val="visible"/>
                                      </p:to>
                                    </p:set>
                                    <p:anim calcmode="lin" valueType="num">
                                      <p:cBhvr additive="base">
                                        <p:cTn id="11" dur="1000" fill="hold"/>
                                        <p:tgtEl>
                                          <p:spTgt spid="52">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52">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2">
                                            <p:txEl>
                                              <p:pRg st="2" end="2"/>
                                            </p:txEl>
                                          </p:spTgt>
                                        </p:tgtEl>
                                        <p:attrNameLst>
                                          <p:attrName>style.visibility</p:attrName>
                                        </p:attrNameLst>
                                      </p:cBhvr>
                                      <p:to>
                                        <p:strVal val="visible"/>
                                      </p:to>
                                    </p:set>
                                    <p:anim calcmode="lin" valueType="num">
                                      <p:cBhvr additive="base">
                                        <p:cTn id="15" dur="1000" fill="hold"/>
                                        <p:tgtEl>
                                          <p:spTgt spid="52">
                                            <p:txEl>
                                              <p:pRg st="2" end="2"/>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52">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2">
                                            <p:txEl>
                                              <p:pRg st="3" end="3"/>
                                            </p:txEl>
                                          </p:spTgt>
                                        </p:tgtEl>
                                        <p:attrNameLst>
                                          <p:attrName>style.visibility</p:attrName>
                                        </p:attrNameLst>
                                      </p:cBhvr>
                                      <p:to>
                                        <p:strVal val="visible"/>
                                      </p:to>
                                    </p:set>
                                    <p:anim calcmode="lin" valueType="num">
                                      <p:cBhvr additive="base">
                                        <p:cTn id="19" dur="1000" fill="hold"/>
                                        <p:tgtEl>
                                          <p:spTgt spid="52">
                                            <p:txEl>
                                              <p:pRg st="3" end="3"/>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52">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2">
                                            <p:txEl>
                                              <p:pRg st="4" end="4"/>
                                            </p:txEl>
                                          </p:spTgt>
                                        </p:tgtEl>
                                        <p:attrNameLst>
                                          <p:attrName>style.visibility</p:attrName>
                                        </p:attrNameLst>
                                      </p:cBhvr>
                                      <p:to>
                                        <p:strVal val="visible"/>
                                      </p:to>
                                    </p:set>
                                    <p:anim calcmode="lin" valueType="num">
                                      <p:cBhvr additive="base">
                                        <p:cTn id="23" dur="1000" fill="hold"/>
                                        <p:tgtEl>
                                          <p:spTgt spid="52">
                                            <p:txEl>
                                              <p:pRg st="4" end="4"/>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52">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1000" fill="hold"/>
                                        <p:tgtEl>
                                          <p:spTgt spid="58"/>
                                        </p:tgtEl>
                                        <p:attrNameLst>
                                          <p:attrName>ppt_x</p:attrName>
                                        </p:attrNameLst>
                                      </p:cBhvr>
                                      <p:tavLst>
                                        <p:tav tm="0">
                                          <p:val>
                                            <p:strVal val="0-#ppt_w/2"/>
                                          </p:val>
                                        </p:tav>
                                        <p:tav tm="100000">
                                          <p:val>
                                            <p:strVal val="#ppt_x"/>
                                          </p:val>
                                        </p:tav>
                                      </p:tavLst>
                                    </p:anim>
                                    <p:anim calcmode="lin" valueType="num">
                                      <p:cBhvr additive="base">
                                        <p:cTn id="28" dur="1000" fill="hold"/>
                                        <p:tgtEl>
                                          <p:spTgt spid="5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59"/>
                                        </p:tgtEl>
                                        <p:attrNameLst>
                                          <p:attrName>style.visibility</p:attrName>
                                        </p:attrNameLst>
                                      </p:cBhvr>
                                      <p:to>
                                        <p:strVal val="visible"/>
                                      </p:to>
                                    </p:set>
                                    <p:anim calcmode="lin" valueType="num">
                                      <p:cBhvr additive="base">
                                        <p:cTn id="31" dur="1000" fill="hold"/>
                                        <p:tgtEl>
                                          <p:spTgt spid="59"/>
                                        </p:tgtEl>
                                        <p:attrNameLst>
                                          <p:attrName>ppt_x</p:attrName>
                                        </p:attrNameLst>
                                      </p:cBhvr>
                                      <p:tavLst>
                                        <p:tav tm="0">
                                          <p:val>
                                            <p:strVal val="0-#ppt_w/2"/>
                                          </p:val>
                                        </p:tav>
                                        <p:tav tm="100000">
                                          <p:val>
                                            <p:strVal val="#ppt_x"/>
                                          </p:val>
                                        </p:tav>
                                      </p:tavLst>
                                    </p:anim>
                                    <p:anim calcmode="lin" valueType="num">
                                      <p:cBhvr additive="base">
                                        <p:cTn id="32" dur="1000" fill="hold"/>
                                        <p:tgtEl>
                                          <p:spTgt spid="5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1000" fill="hold"/>
                                        <p:tgtEl>
                                          <p:spTgt spid="57"/>
                                        </p:tgtEl>
                                        <p:attrNameLst>
                                          <p:attrName>ppt_x</p:attrName>
                                        </p:attrNameLst>
                                      </p:cBhvr>
                                      <p:tavLst>
                                        <p:tav tm="0">
                                          <p:val>
                                            <p:strVal val="0-#ppt_w/2"/>
                                          </p:val>
                                        </p:tav>
                                        <p:tav tm="100000">
                                          <p:val>
                                            <p:strVal val="#ppt_x"/>
                                          </p:val>
                                        </p:tav>
                                      </p:tavLst>
                                    </p:anim>
                                    <p:anim calcmode="lin" valueType="num">
                                      <p:cBhvr additive="base">
                                        <p:cTn id="36" dur="1000" fill="hold"/>
                                        <p:tgtEl>
                                          <p:spTgt spid="5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56"/>
                                        </p:tgtEl>
                                        <p:attrNameLst>
                                          <p:attrName>style.visibility</p:attrName>
                                        </p:attrNameLst>
                                      </p:cBhvr>
                                      <p:to>
                                        <p:strVal val="visible"/>
                                      </p:to>
                                    </p:set>
                                    <p:anim calcmode="lin" valueType="num">
                                      <p:cBhvr additive="base">
                                        <p:cTn id="39" dur="1000" fill="hold"/>
                                        <p:tgtEl>
                                          <p:spTgt spid="56"/>
                                        </p:tgtEl>
                                        <p:attrNameLst>
                                          <p:attrName>ppt_x</p:attrName>
                                        </p:attrNameLst>
                                      </p:cBhvr>
                                      <p:tavLst>
                                        <p:tav tm="0">
                                          <p:val>
                                            <p:strVal val="0-#ppt_w/2"/>
                                          </p:val>
                                        </p:tav>
                                        <p:tav tm="100000">
                                          <p:val>
                                            <p:strVal val="#ppt_x"/>
                                          </p:val>
                                        </p:tav>
                                      </p:tavLst>
                                    </p:anim>
                                    <p:anim calcmode="lin" valueType="num">
                                      <p:cBhvr additive="base">
                                        <p:cTn id="40" dur="1000" fill="hold"/>
                                        <p:tgtEl>
                                          <p:spTgt spid="5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additive="base">
                                        <p:cTn id="43" dur="1000" fill="hold"/>
                                        <p:tgtEl>
                                          <p:spTgt spid="50"/>
                                        </p:tgtEl>
                                        <p:attrNameLst>
                                          <p:attrName>ppt_x</p:attrName>
                                        </p:attrNameLst>
                                      </p:cBhvr>
                                      <p:tavLst>
                                        <p:tav tm="0">
                                          <p:val>
                                            <p:strVal val="0-#ppt_w/2"/>
                                          </p:val>
                                        </p:tav>
                                        <p:tav tm="100000">
                                          <p:val>
                                            <p:strVal val="#ppt_x"/>
                                          </p:val>
                                        </p:tav>
                                      </p:tavLst>
                                    </p:anim>
                                    <p:anim calcmode="lin" valueType="num">
                                      <p:cBhvr additive="base">
                                        <p:cTn id="44" dur="1000" fill="hold"/>
                                        <p:tgtEl>
                                          <p:spTgt spid="5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54">
                                            <p:txEl>
                                              <p:pRg st="0" end="0"/>
                                            </p:txEl>
                                          </p:spTgt>
                                        </p:tgtEl>
                                        <p:attrNameLst>
                                          <p:attrName>style.visibility</p:attrName>
                                        </p:attrNameLst>
                                      </p:cBhvr>
                                      <p:to>
                                        <p:strVal val="visible"/>
                                      </p:to>
                                    </p:set>
                                    <p:anim calcmode="lin" valueType="num">
                                      <p:cBhvr additive="base">
                                        <p:cTn id="47" dur="1000" fill="hold"/>
                                        <p:tgtEl>
                                          <p:spTgt spid="54">
                                            <p:txEl>
                                              <p:pRg st="0" end="0"/>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54">
                                            <p:txEl>
                                              <p:pRg st="0" end="0"/>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54">
                                            <p:txEl>
                                              <p:pRg st="1" end="1"/>
                                            </p:txEl>
                                          </p:spTgt>
                                        </p:tgtEl>
                                        <p:attrNameLst>
                                          <p:attrName>style.visibility</p:attrName>
                                        </p:attrNameLst>
                                      </p:cBhvr>
                                      <p:to>
                                        <p:strVal val="visible"/>
                                      </p:to>
                                    </p:set>
                                    <p:anim calcmode="lin" valueType="num">
                                      <p:cBhvr additive="base">
                                        <p:cTn id="51" dur="1000" fill="hold"/>
                                        <p:tgtEl>
                                          <p:spTgt spid="54">
                                            <p:txEl>
                                              <p:pRg st="1" end="1"/>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54">
                                            <p:txEl>
                                              <p:pRg st="1" end="1"/>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4">
                                            <p:txEl>
                                              <p:pRg st="2" end="2"/>
                                            </p:txEl>
                                          </p:spTgt>
                                        </p:tgtEl>
                                        <p:attrNameLst>
                                          <p:attrName>style.visibility</p:attrName>
                                        </p:attrNameLst>
                                      </p:cBhvr>
                                      <p:to>
                                        <p:strVal val="visible"/>
                                      </p:to>
                                    </p:set>
                                    <p:anim calcmode="lin" valueType="num">
                                      <p:cBhvr additive="base">
                                        <p:cTn id="55" dur="1000" fill="hold"/>
                                        <p:tgtEl>
                                          <p:spTgt spid="54">
                                            <p:txEl>
                                              <p:pRg st="2" end="2"/>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54">
                                            <p:txEl>
                                              <p:pRg st="2" end="2"/>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xEl>
                                              <p:pRg st="3" end="3"/>
                                            </p:txEl>
                                          </p:spTgt>
                                        </p:tgtEl>
                                        <p:attrNameLst>
                                          <p:attrName>style.visibility</p:attrName>
                                        </p:attrNameLst>
                                      </p:cBhvr>
                                      <p:to>
                                        <p:strVal val="visible"/>
                                      </p:to>
                                    </p:set>
                                    <p:anim calcmode="lin" valueType="num">
                                      <p:cBhvr additive="base">
                                        <p:cTn id="59" dur="1000" fill="hold"/>
                                        <p:tgtEl>
                                          <p:spTgt spid="54">
                                            <p:txEl>
                                              <p:pRg st="3" end="3"/>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54">
                                            <p:txEl>
                                              <p:pRg st="3" end="3"/>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4">
                                            <p:txEl>
                                              <p:pRg st="4" end="4"/>
                                            </p:txEl>
                                          </p:spTgt>
                                        </p:tgtEl>
                                        <p:attrNameLst>
                                          <p:attrName>style.visibility</p:attrName>
                                        </p:attrNameLst>
                                      </p:cBhvr>
                                      <p:to>
                                        <p:strVal val="visible"/>
                                      </p:to>
                                    </p:set>
                                    <p:anim calcmode="lin" valueType="num">
                                      <p:cBhvr additive="base">
                                        <p:cTn id="63" dur="1000" fill="hold"/>
                                        <p:tgtEl>
                                          <p:spTgt spid="54">
                                            <p:txEl>
                                              <p:pRg st="4" end="4"/>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54">
                                            <p:txEl>
                                              <p:pRg st="4" end="4"/>
                                            </p:tx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49"/>
                                        </p:tgtEl>
                                        <p:attrNameLst>
                                          <p:attrName>style.visibility</p:attrName>
                                        </p:attrNameLst>
                                      </p:cBhvr>
                                      <p:to>
                                        <p:strVal val="visible"/>
                                      </p:to>
                                    </p:set>
                                    <p:anim calcmode="lin" valueType="num">
                                      <p:cBhvr additive="base">
                                        <p:cTn id="67" dur="1000" fill="hold"/>
                                        <p:tgtEl>
                                          <p:spTgt spid="49"/>
                                        </p:tgtEl>
                                        <p:attrNameLst>
                                          <p:attrName>ppt_x</p:attrName>
                                        </p:attrNameLst>
                                      </p:cBhvr>
                                      <p:tavLst>
                                        <p:tav tm="0">
                                          <p:val>
                                            <p:strVal val="0-#ppt_w/2"/>
                                          </p:val>
                                        </p:tav>
                                        <p:tav tm="100000">
                                          <p:val>
                                            <p:strVal val="#ppt_x"/>
                                          </p:val>
                                        </p:tav>
                                      </p:tavLst>
                                    </p:anim>
                                    <p:anim calcmode="lin" valueType="num">
                                      <p:cBhvr additive="base">
                                        <p:cTn id="68" dur="1000" fill="hold"/>
                                        <p:tgtEl>
                                          <p:spTgt spid="49"/>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55">
                                            <p:txEl>
                                              <p:pRg st="0" end="0"/>
                                            </p:txEl>
                                          </p:spTgt>
                                        </p:tgtEl>
                                        <p:attrNameLst>
                                          <p:attrName>style.visibility</p:attrName>
                                        </p:attrNameLst>
                                      </p:cBhvr>
                                      <p:to>
                                        <p:strVal val="visible"/>
                                      </p:to>
                                    </p:set>
                                    <p:anim calcmode="lin" valueType="num">
                                      <p:cBhvr additive="base">
                                        <p:cTn id="71" dur="1000" fill="hold"/>
                                        <p:tgtEl>
                                          <p:spTgt spid="55">
                                            <p:txEl>
                                              <p:pRg st="0" end="0"/>
                                            </p:txEl>
                                          </p:spTgt>
                                        </p:tgtEl>
                                        <p:attrNameLst>
                                          <p:attrName>ppt_x</p:attrName>
                                        </p:attrNameLst>
                                      </p:cBhvr>
                                      <p:tavLst>
                                        <p:tav tm="0">
                                          <p:val>
                                            <p:strVal val="0-#ppt_w/2"/>
                                          </p:val>
                                        </p:tav>
                                        <p:tav tm="100000">
                                          <p:val>
                                            <p:strVal val="#ppt_x"/>
                                          </p:val>
                                        </p:tav>
                                      </p:tavLst>
                                    </p:anim>
                                    <p:anim calcmode="lin" valueType="num">
                                      <p:cBhvr additive="base">
                                        <p:cTn id="72" dur="1000" fill="hold"/>
                                        <p:tgtEl>
                                          <p:spTgt spid="55">
                                            <p:txEl>
                                              <p:pRg st="0" end="0"/>
                                            </p:txEl>
                                          </p:spTgt>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5">
                                            <p:txEl>
                                              <p:pRg st="1" end="1"/>
                                            </p:txEl>
                                          </p:spTgt>
                                        </p:tgtEl>
                                        <p:attrNameLst>
                                          <p:attrName>style.visibility</p:attrName>
                                        </p:attrNameLst>
                                      </p:cBhvr>
                                      <p:to>
                                        <p:strVal val="visible"/>
                                      </p:to>
                                    </p:set>
                                    <p:anim calcmode="lin" valueType="num">
                                      <p:cBhvr additive="base">
                                        <p:cTn id="75" dur="1000" fill="hold"/>
                                        <p:tgtEl>
                                          <p:spTgt spid="55">
                                            <p:txEl>
                                              <p:pRg st="1" end="1"/>
                                            </p:txEl>
                                          </p:spTgt>
                                        </p:tgtEl>
                                        <p:attrNameLst>
                                          <p:attrName>ppt_x</p:attrName>
                                        </p:attrNameLst>
                                      </p:cBhvr>
                                      <p:tavLst>
                                        <p:tav tm="0">
                                          <p:val>
                                            <p:strVal val="0-#ppt_w/2"/>
                                          </p:val>
                                        </p:tav>
                                        <p:tav tm="100000">
                                          <p:val>
                                            <p:strVal val="#ppt_x"/>
                                          </p:val>
                                        </p:tav>
                                      </p:tavLst>
                                    </p:anim>
                                    <p:anim calcmode="lin" valueType="num">
                                      <p:cBhvr additive="base">
                                        <p:cTn id="76" dur="1000" fill="hold"/>
                                        <p:tgtEl>
                                          <p:spTgt spid="55">
                                            <p:txEl>
                                              <p:pRg st="1" end="1"/>
                                            </p:txEl>
                                          </p:spTgt>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55">
                                            <p:txEl>
                                              <p:pRg st="2" end="2"/>
                                            </p:txEl>
                                          </p:spTgt>
                                        </p:tgtEl>
                                        <p:attrNameLst>
                                          <p:attrName>style.visibility</p:attrName>
                                        </p:attrNameLst>
                                      </p:cBhvr>
                                      <p:to>
                                        <p:strVal val="visible"/>
                                      </p:to>
                                    </p:set>
                                    <p:anim calcmode="lin" valueType="num">
                                      <p:cBhvr additive="base">
                                        <p:cTn id="79" dur="1000" fill="hold"/>
                                        <p:tgtEl>
                                          <p:spTgt spid="55">
                                            <p:txEl>
                                              <p:pRg st="2" end="2"/>
                                            </p:txEl>
                                          </p:spTgt>
                                        </p:tgtEl>
                                        <p:attrNameLst>
                                          <p:attrName>ppt_x</p:attrName>
                                        </p:attrNameLst>
                                      </p:cBhvr>
                                      <p:tavLst>
                                        <p:tav tm="0">
                                          <p:val>
                                            <p:strVal val="0-#ppt_w/2"/>
                                          </p:val>
                                        </p:tav>
                                        <p:tav tm="100000">
                                          <p:val>
                                            <p:strVal val="#ppt_x"/>
                                          </p:val>
                                        </p:tav>
                                      </p:tavLst>
                                    </p:anim>
                                    <p:anim calcmode="lin" valueType="num">
                                      <p:cBhvr additive="base">
                                        <p:cTn id="80" dur="1000" fill="hold"/>
                                        <p:tgtEl>
                                          <p:spTgt spid="55">
                                            <p:txEl>
                                              <p:pRg st="2" end="2"/>
                                            </p:txEl>
                                          </p:spTgt>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xEl>
                                              <p:pRg st="3" end="3"/>
                                            </p:txEl>
                                          </p:spTgt>
                                        </p:tgtEl>
                                        <p:attrNameLst>
                                          <p:attrName>style.visibility</p:attrName>
                                        </p:attrNameLst>
                                      </p:cBhvr>
                                      <p:to>
                                        <p:strVal val="visible"/>
                                      </p:to>
                                    </p:set>
                                    <p:anim calcmode="lin" valueType="num">
                                      <p:cBhvr additive="base">
                                        <p:cTn id="83" dur="1000" fill="hold"/>
                                        <p:tgtEl>
                                          <p:spTgt spid="55">
                                            <p:txEl>
                                              <p:pRg st="3" end="3"/>
                                            </p:txEl>
                                          </p:spTgt>
                                        </p:tgtEl>
                                        <p:attrNameLst>
                                          <p:attrName>ppt_x</p:attrName>
                                        </p:attrNameLst>
                                      </p:cBhvr>
                                      <p:tavLst>
                                        <p:tav tm="0">
                                          <p:val>
                                            <p:strVal val="0-#ppt_w/2"/>
                                          </p:val>
                                        </p:tav>
                                        <p:tav tm="100000">
                                          <p:val>
                                            <p:strVal val="#ppt_x"/>
                                          </p:val>
                                        </p:tav>
                                      </p:tavLst>
                                    </p:anim>
                                    <p:anim calcmode="lin" valueType="num">
                                      <p:cBhvr additive="base">
                                        <p:cTn id="84" dur="1000" fill="hold"/>
                                        <p:tgtEl>
                                          <p:spTgt spid="55">
                                            <p:txEl>
                                              <p:pRg st="3" end="3"/>
                                            </p:tx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5">
                                            <p:txEl>
                                              <p:pRg st="4" end="4"/>
                                            </p:txEl>
                                          </p:spTgt>
                                        </p:tgtEl>
                                        <p:attrNameLst>
                                          <p:attrName>style.visibility</p:attrName>
                                        </p:attrNameLst>
                                      </p:cBhvr>
                                      <p:to>
                                        <p:strVal val="visible"/>
                                      </p:to>
                                    </p:set>
                                    <p:anim calcmode="lin" valueType="num">
                                      <p:cBhvr additive="base">
                                        <p:cTn id="87" dur="1000" fill="hold"/>
                                        <p:tgtEl>
                                          <p:spTgt spid="55">
                                            <p:txEl>
                                              <p:pRg st="4" end="4"/>
                                            </p:txEl>
                                          </p:spTgt>
                                        </p:tgtEl>
                                        <p:attrNameLst>
                                          <p:attrName>ppt_x</p:attrName>
                                        </p:attrNameLst>
                                      </p:cBhvr>
                                      <p:tavLst>
                                        <p:tav tm="0">
                                          <p:val>
                                            <p:strVal val="0-#ppt_w/2"/>
                                          </p:val>
                                        </p:tav>
                                        <p:tav tm="100000">
                                          <p:val>
                                            <p:strVal val="#ppt_x"/>
                                          </p:val>
                                        </p:tav>
                                      </p:tavLst>
                                    </p:anim>
                                    <p:anim calcmode="lin" valueType="num">
                                      <p:cBhvr additive="base">
                                        <p:cTn id="88" dur="1000" fill="hold"/>
                                        <p:tgtEl>
                                          <p:spTgt spid="55">
                                            <p:txEl>
                                              <p:pRg st="4" end="4"/>
                                            </p:txEl>
                                          </p:spTgt>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48"/>
                                        </p:tgtEl>
                                        <p:attrNameLst>
                                          <p:attrName>style.visibility</p:attrName>
                                        </p:attrNameLst>
                                      </p:cBhvr>
                                      <p:to>
                                        <p:strVal val="visible"/>
                                      </p:to>
                                    </p:set>
                                    <p:anim calcmode="lin" valueType="num">
                                      <p:cBhvr additive="base">
                                        <p:cTn id="91" dur="1000" fill="hold"/>
                                        <p:tgtEl>
                                          <p:spTgt spid="48"/>
                                        </p:tgtEl>
                                        <p:attrNameLst>
                                          <p:attrName>ppt_x</p:attrName>
                                        </p:attrNameLst>
                                      </p:cBhvr>
                                      <p:tavLst>
                                        <p:tav tm="0">
                                          <p:val>
                                            <p:strVal val="0-#ppt_w/2"/>
                                          </p:val>
                                        </p:tav>
                                        <p:tav tm="100000">
                                          <p:val>
                                            <p:strVal val="#ppt_x"/>
                                          </p:val>
                                        </p:tav>
                                      </p:tavLst>
                                    </p:anim>
                                    <p:anim calcmode="lin" valueType="num">
                                      <p:cBhvr additive="base">
                                        <p:cTn id="92" dur="1000" fill="hold"/>
                                        <p:tgtEl>
                                          <p:spTgt spid="4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1000" fill="hold"/>
                                        <p:tgtEl>
                                          <p:spTgt spid="51"/>
                                        </p:tgtEl>
                                        <p:attrNameLst>
                                          <p:attrName>ppt_x</p:attrName>
                                        </p:attrNameLst>
                                      </p:cBhvr>
                                      <p:tavLst>
                                        <p:tav tm="0">
                                          <p:val>
                                            <p:strVal val="0-#ppt_w/2"/>
                                          </p:val>
                                        </p:tav>
                                        <p:tav tm="100000">
                                          <p:val>
                                            <p:strVal val="#ppt_x"/>
                                          </p:val>
                                        </p:tav>
                                      </p:tavLst>
                                    </p:anim>
                                    <p:anim calcmode="lin" valueType="num">
                                      <p:cBhvr additive="base">
                                        <p:cTn id="96" dur="10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53">
                                            <p:txEl>
                                              <p:pRg st="0" end="0"/>
                                            </p:txEl>
                                          </p:spTgt>
                                        </p:tgtEl>
                                        <p:attrNameLst>
                                          <p:attrName>style.visibility</p:attrName>
                                        </p:attrNameLst>
                                      </p:cBhvr>
                                      <p:to>
                                        <p:strVal val="visible"/>
                                      </p:to>
                                    </p:set>
                                    <p:anim calcmode="lin" valueType="num">
                                      <p:cBhvr additive="base">
                                        <p:cTn id="99" dur="1000" fill="hold"/>
                                        <p:tgtEl>
                                          <p:spTgt spid="53">
                                            <p:txEl>
                                              <p:pRg st="0" end="0"/>
                                            </p:txEl>
                                          </p:spTgt>
                                        </p:tgtEl>
                                        <p:attrNameLst>
                                          <p:attrName>ppt_x</p:attrName>
                                        </p:attrNameLst>
                                      </p:cBhvr>
                                      <p:tavLst>
                                        <p:tav tm="0">
                                          <p:val>
                                            <p:strVal val="0-#ppt_w/2"/>
                                          </p:val>
                                        </p:tav>
                                        <p:tav tm="100000">
                                          <p:val>
                                            <p:strVal val="#ppt_x"/>
                                          </p:val>
                                        </p:tav>
                                      </p:tavLst>
                                    </p:anim>
                                    <p:anim calcmode="lin" valueType="num">
                                      <p:cBhvr additive="base">
                                        <p:cTn id="100" dur="1000" fill="hold"/>
                                        <p:tgtEl>
                                          <p:spTgt spid="53">
                                            <p:txEl>
                                              <p:pRg st="0" end="0"/>
                                            </p:txEl>
                                          </p:spTgt>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53">
                                            <p:txEl>
                                              <p:pRg st="1" end="1"/>
                                            </p:txEl>
                                          </p:spTgt>
                                        </p:tgtEl>
                                        <p:attrNameLst>
                                          <p:attrName>style.visibility</p:attrName>
                                        </p:attrNameLst>
                                      </p:cBhvr>
                                      <p:to>
                                        <p:strVal val="visible"/>
                                      </p:to>
                                    </p:set>
                                    <p:anim calcmode="lin" valueType="num">
                                      <p:cBhvr additive="base">
                                        <p:cTn id="103" dur="1000" fill="hold"/>
                                        <p:tgtEl>
                                          <p:spTgt spid="53">
                                            <p:txEl>
                                              <p:pRg st="1" end="1"/>
                                            </p:txEl>
                                          </p:spTgt>
                                        </p:tgtEl>
                                        <p:attrNameLst>
                                          <p:attrName>ppt_x</p:attrName>
                                        </p:attrNameLst>
                                      </p:cBhvr>
                                      <p:tavLst>
                                        <p:tav tm="0">
                                          <p:val>
                                            <p:strVal val="0-#ppt_w/2"/>
                                          </p:val>
                                        </p:tav>
                                        <p:tav tm="100000">
                                          <p:val>
                                            <p:strVal val="#ppt_x"/>
                                          </p:val>
                                        </p:tav>
                                      </p:tavLst>
                                    </p:anim>
                                    <p:anim calcmode="lin" valueType="num">
                                      <p:cBhvr additive="base">
                                        <p:cTn id="104" dur="1000" fill="hold"/>
                                        <p:tgtEl>
                                          <p:spTgt spid="53">
                                            <p:txEl>
                                              <p:pRg st="1" end="1"/>
                                            </p:tx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53">
                                            <p:txEl>
                                              <p:pRg st="2" end="2"/>
                                            </p:txEl>
                                          </p:spTgt>
                                        </p:tgtEl>
                                        <p:attrNameLst>
                                          <p:attrName>style.visibility</p:attrName>
                                        </p:attrNameLst>
                                      </p:cBhvr>
                                      <p:to>
                                        <p:strVal val="visible"/>
                                      </p:to>
                                    </p:set>
                                    <p:anim calcmode="lin" valueType="num">
                                      <p:cBhvr additive="base">
                                        <p:cTn id="107" dur="1000" fill="hold"/>
                                        <p:tgtEl>
                                          <p:spTgt spid="53">
                                            <p:txEl>
                                              <p:pRg st="2" end="2"/>
                                            </p:txEl>
                                          </p:spTgt>
                                        </p:tgtEl>
                                        <p:attrNameLst>
                                          <p:attrName>ppt_x</p:attrName>
                                        </p:attrNameLst>
                                      </p:cBhvr>
                                      <p:tavLst>
                                        <p:tav tm="0">
                                          <p:val>
                                            <p:strVal val="0-#ppt_w/2"/>
                                          </p:val>
                                        </p:tav>
                                        <p:tav tm="100000">
                                          <p:val>
                                            <p:strVal val="#ppt_x"/>
                                          </p:val>
                                        </p:tav>
                                      </p:tavLst>
                                    </p:anim>
                                    <p:anim calcmode="lin" valueType="num">
                                      <p:cBhvr additive="base">
                                        <p:cTn id="108" dur="1000" fill="hold"/>
                                        <p:tgtEl>
                                          <p:spTgt spid="53">
                                            <p:txEl>
                                              <p:pRg st="2" end="2"/>
                                            </p:txEl>
                                          </p:spTgt>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53">
                                            <p:txEl>
                                              <p:pRg st="3" end="3"/>
                                            </p:txEl>
                                          </p:spTgt>
                                        </p:tgtEl>
                                        <p:attrNameLst>
                                          <p:attrName>style.visibility</p:attrName>
                                        </p:attrNameLst>
                                      </p:cBhvr>
                                      <p:to>
                                        <p:strVal val="visible"/>
                                      </p:to>
                                    </p:set>
                                    <p:anim calcmode="lin" valueType="num">
                                      <p:cBhvr additive="base">
                                        <p:cTn id="111" dur="1000" fill="hold"/>
                                        <p:tgtEl>
                                          <p:spTgt spid="53">
                                            <p:txEl>
                                              <p:pRg st="3" end="3"/>
                                            </p:txEl>
                                          </p:spTgt>
                                        </p:tgtEl>
                                        <p:attrNameLst>
                                          <p:attrName>ppt_x</p:attrName>
                                        </p:attrNameLst>
                                      </p:cBhvr>
                                      <p:tavLst>
                                        <p:tav tm="0">
                                          <p:val>
                                            <p:strVal val="0-#ppt_w/2"/>
                                          </p:val>
                                        </p:tav>
                                        <p:tav tm="100000">
                                          <p:val>
                                            <p:strVal val="#ppt_x"/>
                                          </p:val>
                                        </p:tav>
                                      </p:tavLst>
                                    </p:anim>
                                    <p:anim calcmode="lin" valueType="num">
                                      <p:cBhvr additive="base">
                                        <p:cTn id="112" dur="1000" fill="hold"/>
                                        <p:tgtEl>
                                          <p:spTgt spid="53">
                                            <p:txEl>
                                              <p:pRg st="3" end="3"/>
                                            </p:txEl>
                                          </p:spTgt>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53">
                                            <p:txEl>
                                              <p:pRg st="4" end="4"/>
                                            </p:txEl>
                                          </p:spTgt>
                                        </p:tgtEl>
                                        <p:attrNameLst>
                                          <p:attrName>style.visibility</p:attrName>
                                        </p:attrNameLst>
                                      </p:cBhvr>
                                      <p:to>
                                        <p:strVal val="visible"/>
                                      </p:to>
                                    </p:set>
                                    <p:anim calcmode="lin" valueType="num">
                                      <p:cBhvr additive="base">
                                        <p:cTn id="115" dur="1000" fill="hold"/>
                                        <p:tgtEl>
                                          <p:spTgt spid="53">
                                            <p:txEl>
                                              <p:pRg st="4" end="4"/>
                                            </p:txEl>
                                          </p:spTgt>
                                        </p:tgtEl>
                                        <p:attrNameLst>
                                          <p:attrName>ppt_x</p:attrName>
                                        </p:attrNameLst>
                                      </p:cBhvr>
                                      <p:tavLst>
                                        <p:tav tm="0">
                                          <p:val>
                                            <p:strVal val="0-#ppt_w/2"/>
                                          </p:val>
                                        </p:tav>
                                        <p:tav tm="100000">
                                          <p:val>
                                            <p:strVal val="#ppt_x"/>
                                          </p:val>
                                        </p:tav>
                                      </p:tavLst>
                                    </p:anim>
                                    <p:anim calcmode="lin" valueType="num">
                                      <p:cBhvr additive="base">
                                        <p:cTn id="116" dur="1000" fill="hold"/>
                                        <p:tgtEl>
                                          <p:spTgt spid="5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1" presetClass="emph" presetSubtype="2" fill="hold" nodeType="clickEffect">
                                  <p:stCondLst>
                                    <p:cond delay="0"/>
                                  </p:stCondLst>
                                  <p:childTnLst>
                                    <p:animClr clrSpc="rgb" dir="cw">
                                      <p:cBhvr>
                                        <p:cTn id="120" dur="2000" fill="hold"/>
                                        <p:tgtEl>
                                          <p:spTgt spid="51"/>
                                        </p:tgtEl>
                                        <p:attrNameLst>
                                          <p:attrName>fillcolor</p:attrName>
                                        </p:attrNameLst>
                                      </p:cBhvr>
                                      <p:to>
                                        <a:srgbClr val="6DFF89"/>
                                      </p:to>
                                    </p:animClr>
                                    <p:set>
                                      <p:cBhvr>
                                        <p:cTn id="121" dur="2000" fill="hold"/>
                                        <p:tgtEl>
                                          <p:spTgt spid="51"/>
                                        </p:tgtEl>
                                        <p:attrNameLst>
                                          <p:attrName>fill.type</p:attrName>
                                        </p:attrNameLst>
                                      </p:cBhvr>
                                      <p:to>
                                        <p:strVal val="solid"/>
                                      </p:to>
                                    </p:set>
                                    <p:set>
                                      <p:cBhvr>
                                        <p:cTn id="122" dur="2000" fill="hold"/>
                                        <p:tgtEl>
                                          <p:spTgt spid="5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P spid="52" grpId="0" build="p">
        <p:tmplLst>
          <p:tmpl lvl="1">
            <p:tnLst>
              <p:par>
                <p:cTn presetID="2" presetClass="entr" presetSubtype="8" fill="hold" nodeType="withEffect">
                  <p:stCondLst>
                    <p:cond delay="0"/>
                  </p:stCondLst>
                  <p:childTnLst>
                    <p:set>
                      <p:cBhvr>
                        <p:cTn dur="1" fill="hold">
                          <p:stCondLst>
                            <p:cond delay="0"/>
                          </p:stCondLst>
                        </p:cTn>
                        <p:tgtEl>
                          <p:spTgt spid="52"/>
                        </p:tgtEl>
                        <p:attrNameLst>
                          <p:attrName>style.visibility</p:attrName>
                        </p:attrNameLst>
                      </p:cBhvr>
                      <p:to>
                        <p:strVal val="visible"/>
                      </p:to>
                    </p:set>
                    <p:anim calcmode="lin" valueType="num">
                      <p:cBhvr additive="base">
                        <p:cTn dur="1000" fill="hold"/>
                        <p:tgtEl>
                          <p:spTgt spid="52"/>
                        </p:tgtEl>
                        <p:attrNameLst>
                          <p:attrName>ppt_x</p:attrName>
                        </p:attrNameLst>
                      </p:cBhvr>
                      <p:tavLst>
                        <p:tav tm="0">
                          <p:val>
                            <p:strVal val="0-#ppt_w/2"/>
                          </p:val>
                        </p:tav>
                        <p:tav tm="100000">
                          <p:val>
                            <p:strVal val="#ppt_x"/>
                          </p:val>
                        </p:tav>
                      </p:tavLst>
                    </p:anim>
                    <p:anim calcmode="lin" valueType="num">
                      <p:cBhvr additive="base">
                        <p:cTn dur="1000" fill="hold"/>
                        <p:tgtEl>
                          <p:spTgt spid="52"/>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52"/>
                        </p:tgtEl>
                        <p:attrNameLst>
                          <p:attrName>style.visibility</p:attrName>
                        </p:attrNameLst>
                      </p:cBhvr>
                      <p:to>
                        <p:strVal val="visible"/>
                      </p:to>
                    </p:set>
                    <p:anim calcmode="lin" valueType="num">
                      <p:cBhvr additive="base">
                        <p:cTn dur="1000" fill="hold"/>
                        <p:tgtEl>
                          <p:spTgt spid="52"/>
                        </p:tgtEl>
                        <p:attrNameLst>
                          <p:attrName>ppt_x</p:attrName>
                        </p:attrNameLst>
                      </p:cBhvr>
                      <p:tavLst>
                        <p:tav tm="0">
                          <p:val>
                            <p:strVal val="1+#ppt_w/2"/>
                          </p:val>
                        </p:tav>
                        <p:tav tm="100000">
                          <p:val>
                            <p:strVal val="#ppt_x"/>
                          </p:val>
                        </p:tav>
                      </p:tavLst>
                    </p:anim>
                    <p:anim calcmode="lin" valueType="num">
                      <p:cBhvr additive="base">
                        <p:cTn dur="1000" fill="hold"/>
                        <p:tgtEl>
                          <p:spTgt spid="52"/>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52"/>
                        </p:tgtEl>
                        <p:attrNameLst>
                          <p:attrName>style.visibility</p:attrName>
                        </p:attrNameLst>
                      </p:cBhvr>
                      <p:to>
                        <p:strVal val="visible"/>
                      </p:to>
                    </p:set>
                    <p:anim calcmode="lin" valueType="num">
                      <p:cBhvr additive="base">
                        <p:cTn dur="1000" fill="hold"/>
                        <p:tgtEl>
                          <p:spTgt spid="52"/>
                        </p:tgtEl>
                        <p:attrNameLst>
                          <p:attrName>ppt_x</p:attrName>
                        </p:attrNameLst>
                      </p:cBhvr>
                      <p:tavLst>
                        <p:tav tm="0">
                          <p:val>
                            <p:strVal val="1+#ppt_w/2"/>
                          </p:val>
                        </p:tav>
                        <p:tav tm="100000">
                          <p:val>
                            <p:strVal val="#ppt_x"/>
                          </p:val>
                        </p:tav>
                      </p:tavLst>
                    </p:anim>
                    <p:anim calcmode="lin" valueType="num">
                      <p:cBhvr additive="base">
                        <p:cTn dur="1000" fill="hold"/>
                        <p:tgtEl>
                          <p:spTgt spid="52"/>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52"/>
                        </p:tgtEl>
                        <p:attrNameLst>
                          <p:attrName>style.visibility</p:attrName>
                        </p:attrNameLst>
                      </p:cBhvr>
                      <p:to>
                        <p:strVal val="visible"/>
                      </p:to>
                    </p:set>
                    <p:anim calcmode="lin" valueType="num">
                      <p:cBhvr additive="base">
                        <p:cTn dur="1000" fill="hold"/>
                        <p:tgtEl>
                          <p:spTgt spid="52"/>
                        </p:tgtEl>
                        <p:attrNameLst>
                          <p:attrName>ppt_x</p:attrName>
                        </p:attrNameLst>
                      </p:cBhvr>
                      <p:tavLst>
                        <p:tav tm="0">
                          <p:val>
                            <p:strVal val="1+#ppt_w/2"/>
                          </p:val>
                        </p:tav>
                        <p:tav tm="100000">
                          <p:val>
                            <p:strVal val="#ppt_x"/>
                          </p:val>
                        </p:tav>
                      </p:tavLst>
                    </p:anim>
                    <p:anim calcmode="lin" valueType="num">
                      <p:cBhvr additive="base">
                        <p:cTn dur="1000" fill="hold"/>
                        <p:tgtEl>
                          <p:spTgt spid="52"/>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52"/>
                        </p:tgtEl>
                        <p:attrNameLst>
                          <p:attrName>style.visibility</p:attrName>
                        </p:attrNameLst>
                      </p:cBhvr>
                      <p:to>
                        <p:strVal val="visible"/>
                      </p:to>
                    </p:set>
                    <p:anim calcmode="lin" valueType="num">
                      <p:cBhvr additive="base">
                        <p:cTn dur="1000" fill="hold"/>
                        <p:tgtEl>
                          <p:spTgt spid="52"/>
                        </p:tgtEl>
                        <p:attrNameLst>
                          <p:attrName>ppt_x</p:attrName>
                        </p:attrNameLst>
                      </p:cBhvr>
                      <p:tavLst>
                        <p:tav tm="0">
                          <p:val>
                            <p:strVal val="1+#ppt_w/2"/>
                          </p:val>
                        </p:tav>
                        <p:tav tm="100000">
                          <p:val>
                            <p:strVal val="#ppt_x"/>
                          </p:val>
                        </p:tav>
                      </p:tavLst>
                    </p:anim>
                    <p:anim calcmode="lin" valueType="num">
                      <p:cBhvr additive="base">
                        <p:cTn dur="1000" fill="hold"/>
                        <p:tgtEl>
                          <p:spTgt spid="52"/>
                        </p:tgtEl>
                        <p:attrNameLst>
                          <p:attrName>ppt_y</p:attrName>
                        </p:attrNameLst>
                      </p:cBhvr>
                      <p:tavLst>
                        <p:tav tm="0">
                          <p:val>
                            <p:strVal val="#ppt_y"/>
                          </p:val>
                        </p:tav>
                        <p:tav tm="100000">
                          <p:val>
                            <p:strVal val="#ppt_y"/>
                          </p:val>
                        </p:tav>
                      </p:tavLst>
                    </p:anim>
                  </p:childTnLst>
                </p:cTn>
              </p:par>
            </p:tnLst>
          </p:tmpl>
        </p:tmplLst>
      </p:bldP>
      <p:bldP spid="53" grpId="0" build="p">
        <p:tmplLst>
          <p:tmpl lvl="1">
            <p:tnLst>
              <p:par>
                <p:cTn presetID="2" presetClass="entr" presetSubtype="8" fill="hold" nodeType="with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1000" fill="hold"/>
                        <p:tgtEl>
                          <p:spTgt spid="53"/>
                        </p:tgtEl>
                        <p:attrNameLst>
                          <p:attrName>ppt_x</p:attrName>
                        </p:attrNameLst>
                      </p:cBhvr>
                      <p:tavLst>
                        <p:tav tm="0">
                          <p:val>
                            <p:strVal val="0-#ppt_w/2"/>
                          </p:val>
                        </p:tav>
                        <p:tav tm="100000">
                          <p:val>
                            <p:strVal val="#ppt_x"/>
                          </p:val>
                        </p:tav>
                      </p:tavLst>
                    </p:anim>
                    <p:anim calcmode="lin" valueType="num">
                      <p:cBhvr additive="base">
                        <p:cTn dur="1000" fill="hold"/>
                        <p:tgtEl>
                          <p:spTgt spid="53"/>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1000" fill="hold"/>
                        <p:tgtEl>
                          <p:spTgt spid="53"/>
                        </p:tgtEl>
                        <p:attrNameLst>
                          <p:attrName>ppt_x</p:attrName>
                        </p:attrNameLst>
                      </p:cBhvr>
                      <p:tavLst>
                        <p:tav tm="0">
                          <p:val>
                            <p:strVal val="1+#ppt_w/2"/>
                          </p:val>
                        </p:tav>
                        <p:tav tm="100000">
                          <p:val>
                            <p:strVal val="#ppt_x"/>
                          </p:val>
                        </p:tav>
                      </p:tavLst>
                    </p:anim>
                    <p:anim calcmode="lin" valueType="num">
                      <p:cBhvr additive="base">
                        <p:cTn dur="1000" fill="hold"/>
                        <p:tgtEl>
                          <p:spTgt spid="53"/>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1000" fill="hold"/>
                        <p:tgtEl>
                          <p:spTgt spid="53"/>
                        </p:tgtEl>
                        <p:attrNameLst>
                          <p:attrName>ppt_x</p:attrName>
                        </p:attrNameLst>
                      </p:cBhvr>
                      <p:tavLst>
                        <p:tav tm="0">
                          <p:val>
                            <p:strVal val="1+#ppt_w/2"/>
                          </p:val>
                        </p:tav>
                        <p:tav tm="100000">
                          <p:val>
                            <p:strVal val="#ppt_x"/>
                          </p:val>
                        </p:tav>
                      </p:tavLst>
                    </p:anim>
                    <p:anim calcmode="lin" valueType="num">
                      <p:cBhvr additive="base">
                        <p:cTn dur="1000" fill="hold"/>
                        <p:tgtEl>
                          <p:spTgt spid="53"/>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1000" fill="hold"/>
                        <p:tgtEl>
                          <p:spTgt spid="53"/>
                        </p:tgtEl>
                        <p:attrNameLst>
                          <p:attrName>ppt_x</p:attrName>
                        </p:attrNameLst>
                      </p:cBhvr>
                      <p:tavLst>
                        <p:tav tm="0">
                          <p:val>
                            <p:strVal val="1+#ppt_w/2"/>
                          </p:val>
                        </p:tav>
                        <p:tav tm="100000">
                          <p:val>
                            <p:strVal val="#ppt_x"/>
                          </p:val>
                        </p:tav>
                      </p:tavLst>
                    </p:anim>
                    <p:anim calcmode="lin" valueType="num">
                      <p:cBhvr additive="base">
                        <p:cTn dur="1000" fill="hold"/>
                        <p:tgtEl>
                          <p:spTgt spid="53"/>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1000" fill="hold"/>
                        <p:tgtEl>
                          <p:spTgt spid="53"/>
                        </p:tgtEl>
                        <p:attrNameLst>
                          <p:attrName>ppt_x</p:attrName>
                        </p:attrNameLst>
                      </p:cBhvr>
                      <p:tavLst>
                        <p:tav tm="0">
                          <p:val>
                            <p:strVal val="1+#ppt_w/2"/>
                          </p:val>
                        </p:tav>
                        <p:tav tm="100000">
                          <p:val>
                            <p:strVal val="#ppt_x"/>
                          </p:val>
                        </p:tav>
                      </p:tavLst>
                    </p:anim>
                    <p:anim calcmode="lin" valueType="num">
                      <p:cBhvr additive="base">
                        <p:cTn dur="1000" fill="hold"/>
                        <p:tgtEl>
                          <p:spTgt spid="53"/>
                        </p:tgtEl>
                        <p:attrNameLst>
                          <p:attrName>ppt_y</p:attrName>
                        </p:attrNameLst>
                      </p:cBhvr>
                      <p:tavLst>
                        <p:tav tm="0">
                          <p:val>
                            <p:strVal val="#ppt_y"/>
                          </p:val>
                        </p:tav>
                        <p:tav tm="100000">
                          <p:val>
                            <p:strVal val="#ppt_y"/>
                          </p:val>
                        </p:tav>
                      </p:tavLst>
                    </p:anim>
                  </p:childTnLst>
                </p:cTn>
              </p:par>
            </p:tnLst>
          </p:tmpl>
        </p:tmplLst>
      </p:bldP>
      <p:bldP spid="54" grpId="0" build="p">
        <p:tmplLst>
          <p:tmpl lvl="1">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Lst>
      </p:bldP>
      <p:bldP spid="55" grpId="0" build="p">
        <p:tmplLst>
          <p:tmpl lvl="1">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Lst>
      </p:bldP>
      <p:bldP spid="56" grpId="0"/>
      <p:bldP spid="57" grpId="0"/>
      <p:bldP spid="58" grpId="0"/>
      <p:bldP spid="59"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ج">
    <p:spTree>
      <p:nvGrpSpPr>
        <p:cNvPr id="1" name=""/>
        <p:cNvGrpSpPr/>
        <p:nvPr/>
      </p:nvGrpSpPr>
      <p:grpSpPr>
        <a:xfrm>
          <a:off x="0" y="0"/>
          <a:ext cx="0" cy="0"/>
          <a:chOff x="0" y="0"/>
          <a:chExt cx="0" cy="0"/>
        </a:xfrm>
      </p:grpSpPr>
      <p:sp>
        <p:nvSpPr>
          <p:cNvPr id="17" name="مستطيل مستدير الزوايا 16"/>
          <p:cNvSpPr/>
          <p:nvPr userDrawn="1"/>
        </p:nvSpPr>
        <p:spPr>
          <a:xfrm>
            <a:off x="3483006" y="214296"/>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8" name="مستطيل مستدير الزوايا 17"/>
          <p:cNvSpPr/>
          <p:nvPr userDrawn="1"/>
        </p:nvSpPr>
        <p:spPr>
          <a:xfrm>
            <a:off x="321447" y="3363459"/>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2" name="مستطيل مستدير الزوايا 21"/>
          <p:cNvSpPr/>
          <p:nvPr userDrawn="1"/>
        </p:nvSpPr>
        <p:spPr>
          <a:xfrm>
            <a:off x="321447" y="2313566"/>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3" name="مستطيل مستدير الزوايا 22"/>
          <p:cNvSpPr/>
          <p:nvPr userDrawn="1"/>
        </p:nvSpPr>
        <p:spPr>
          <a:xfrm rot="10800000">
            <a:off x="323226" y="213777"/>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4" name="مستطيل مستدير الزوايا 23"/>
          <p:cNvSpPr/>
          <p:nvPr userDrawn="1"/>
        </p:nvSpPr>
        <p:spPr>
          <a:xfrm rot="10800000">
            <a:off x="323226" y="1263670"/>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30" name="عنصر نائب للمحتوى 2"/>
          <p:cNvSpPr>
            <a:spLocks noGrp="1"/>
          </p:cNvSpPr>
          <p:nvPr>
            <p:ph idx="1"/>
          </p:nvPr>
        </p:nvSpPr>
        <p:spPr>
          <a:xfrm>
            <a:off x="350658" y="19548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5" name="عنصر نائب للمحتوى 2"/>
          <p:cNvSpPr>
            <a:spLocks noGrp="1"/>
          </p:cNvSpPr>
          <p:nvPr>
            <p:ph idx="13"/>
          </p:nvPr>
        </p:nvSpPr>
        <p:spPr>
          <a:xfrm>
            <a:off x="350658" y="126705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6" name="عنصر نائب للمحتوى 2"/>
          <p:cNvSpPr>
            <a:spLocks noGrp="1"/>
          </p:cNvSpPr>
          <p:nvPr>
            <p:ph idx="14"/>
          </p:nvPr>
        </p:nvSpPr>
        <p:spPr>
          <a:xfrm>
            <a:off x="350658" y="2336323"/>
            <a:ext cx="2808312" cy="910835"/>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9" name="عنصر نائب للمحتوى 2"/>
          <p:cNvSpPr>
            <a:spLocks noGrp="1"/>
          </p:cNvSpPr>
          <p:nvPr>
            <p:ph idx="15"/>
          </p:nvPr>
        </p:nvSpPr>
        <p:spPr>
          <a:xfrm>
            <a:off x="350658" y="3363459"/>
            <a:ext cx="2808312"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smtClean="0"/>
              <a:t>المستوى الثاني</a:t>
            </a:r>
          </a:p>
          <a:p>
            <a:pPr marL="0" lvl="0" indent="-257175" algn="ctr" defTabSz="514350" rtl="1" eaLnBrk="1" latinLnBrk="0" hangingPunct="1">
              <a:lnSpc>
                <a:spcPct val="150000"/>
              </a:lnSpc>
              <a:spcBef>
                <a:spcPct val="20000"/>
              </a:spcBef>
              <a:buFontTx/>
              <a:buNone/>
            </a:pPr>
            <a:r>
              <a:rPr lang="ar-SA" smtClean="0"/>
              <a:t>المستوى الثالث</a:t>
            </a:r>
          </a:p>
          <a:p>
            <a:pPr marL="0" lvl="0" indent="-257175" algn="ctr" defTabSz="514350" rtl="1" eaLnBrk="1" latinLnBrk="0" hangingPunct="1">
              <a:lnSpc>
                <a:spcPct val="150000"/>
              </a:lnSpc>
              <a:spcBef>
                <a:spcPct val="20000"/>
              </a:spcBef>
              <a:buFontTx/>
              <a:buNone/>
            </a:pPr>
            <a:r>
              <a:rPr lang="ar-SA" smtClean="0"/>
              <a:t>المستوى </a:t>
            </a:r>
            <a:r>
              <a:rPr lang="ar-SA" dirty="0" smtClean="0"/>
              <a:t>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44" name="عنصر نائب للنص 42"/>
          <p:cNvSpPr>
            <a:spLocks noGrp="1"/>
          </p:cNvSpPr>
          <p:nvPr>
            <p:ph type="body" sz="quarter" idx="16"/>
          </p:nvPr>
        </p:nvSpPr>
        <p:spPr>
          <a:xfrm>
            <a:off x="3537012" y="339502"/>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40" name="مربع نص 39"/>
          <p:cNvSpPr txBox="1"/>
          <p:nvPr userDrawn="1"/>
        </p:nvSpPr>
        <p:spPr>
          <a:xfrm>
            <a:off x="3162887" y="429495"/>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41" name="مربع نص 40"/>
          <p:cNvSpPr txBox="1"/>
          <p:nvPr userDrawn="1"/>
        </p:nvSpPr>
        <p:spPr>
          <a:xfrm>
            <a:off x="3151134" y="2576879"/>
            <a:ext cx="223860" cy="642943"/>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ج</a:t>
            </a:r>
            <a:endParaRPr lang="ar-SY" sz="1800" dirty="0" smtClean="0">
              <a:solidFill>
                <a:srgbClr val="7F3F98"/>
              </a:solidFill>
              <a:latin typeface="Hacen Tunisia Lt" pitchFamily="2" charset="-78"/>
              <a:cs typeface="Hacen Tunisia Lt" pitchFamily="2" charset="-78"/>
            </a:endParaRPr>
          </a:p>
        </p:txBody>
      </p:sp>
      <p:sp>
        <p:nvSpPr>
          <p:cNvPr id="42" name="مربع نص 41"/>
          <p:cNvSpPr txBox="1"/>
          <p:nvPr userDrawn="1"/>
        </p:nvSpPr>
        <p:spPr>
          <a:xfrm>
            <a:off x="3151134" y="1534950"/>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43" name="مربع نص 42"/>
          <p:cNvSpPr txBox="1"/>
          <p:nvPr userDrawn="1"/>
        </p:nvSpPr>
        <p:spPr>
          <a:xfrm>
            <a:off x="3158970" y="3604686"/>
            <a:ext cx="223860" cy="623248"/>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د</a:t>
            </a:r>
          </a:p>
        </p:txBody>
      </p:sp>
      <p:sp>
        <p:nvSpPr>
          <p:cNvPr id="19"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20"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29846149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 calcmode="lin" valueType="num">
                                      <p:cBhvr additive="base">
                                        <p:cTn id="7" dur="1000" fill="hold"/>
                                        <p:tgtEl>
                                          <p:spTgt spid="30">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30">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anim calcmode="lin" valueType="num">
                                      <p:cBhvr additive="base">
                                        <p:cTn id="11" dur="1000" fill="hold"/>
                                        <p:tgtEl>
                                          <p:spTgt spid="30">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30">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anim calcmode="lin" valueType="num">
                                      <p:cBhvr additive="base">
                                        <p:cTn id="15" dur="1000" fill="hold"/>
                                        <p:tgtEl>
                                          <p:spTgt spid="30">
                                            <p:txEl>
                                              <p:pRg st="2" end="2"/>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30">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0">
                                            <p:txEl>
                                              <p:pRg st="3" end="3"/>
                                            </p:txEl>
                                          </p:spTgt>
                                        </p:tgtEl>
                                        <p:attrNameLst>
                                          <p:attrName>style.visibility</p:attrName>
                                        </p:attrNameLst>
                                      </p:cBhvr>
                                      <p:to>
                                        <p:strVal val="visible"/>
                                      </p:to>
                                    </p:set>
                                    <p:anim calcmode="lin" valueType="num">
                                      <p:cBhvr additive="base">
                                        <p:cTn id="19" dur="1000" fill="hold"/>
                                        <p:tgtEl>
                                          <p:spTgt spid="30">
                                            <p:txEl>
                                              <p:pRg st="3" end="3"/>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30">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0">
                                            <p:txEl>
                                              <p:pRg st="4" end="4"/>
                                            </p:txEl>
                                          </p:spTgt>
                                        </p:tgtEl>
                                        <p:attrNameLst>
                                          <p:attrName>style.visibility</p:attrName>
                                        </p:attrNameLst>
                                      </p:cBhvr>
                                      <p:to>
                                        <p:strVal val="visible"/>
                                      </p:to>
                                    </p:set>
                                    <p:anim calcmode="lin" valueType="num">
                                      <p:cBhvr additive="base">
                                        <p:cTn id="23" dur="1000" fill="hold"/>
                                        <p:tgtEl>
                                          <p:spTgt spid="30">
                                            <p:txEl>
                                              <p:pRg st="4" end="4"/>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30">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1000" fill="hold"/>
                                        <p:tgtEl>
                                          <p:spTgt spid="42"/>
                                        </p:tgtEl>
                                        <p:attrNameLst>
                                          <p:attrName>ppt_x</p:attrName>
                                        </p:attrNameLst>
                                      </p:cBhvr>
                                      <p:tavLst>
                                        <p:tav tm="0">
                                          <p:val>
                                            <p:strVal val="0-#ppt_w/2"/>
                                          </p:val>
                                        </p:tav>
                                        <p:tav tm="100000">
                                          <p:val>
                                            <p:strVal val="#ppt_x"/>
                                          </p:val>
                                        </p:tav>
                                      </p:tavLst>
                                    </p:anim>
                                    <p:anim calcmode="lin" valueType="num">
                                      <p:cBhvr additive="base">
                                        <p:cTn id="28" dur="100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1000" fill="hold"/>
                                        <p:tgtEl>
                                          <p:spTgt spid="43"/>
                                        </p:tgtEl>
                                        <p:attrNameLst>
                                          <p:attrName>ppt_x</p:attrName>
                                        </p:attrNameLst>
                                      </p:cBhvr>
                                      <p:tavLst>
                                        <p:tav tm="0">
                                          <p:val>
                                            <p:strVal val="0-#ppt_w/2"/>
                                          </p:val>
                                        </p:tav>
                                        <p:tav tm="100000">
                                          <p:val>
                                            <p:strVal val="#ppt_x"/>
                                          </p:val>
                                        </p:tav>
                                      </p:tavLst>
                                    </p:anim>
                                    <p:anim calcmode="lin" valueType="num">
                                      <p:cBhvr additive="base">
                                        <p:cTn id="32" dur="1000" fill="hold"/>
                                        <p:tgtEl>
                                          <p:spTgt spid="4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1000" fill="hold"/>
                                        <p:tgtEl>
                                          <p:spTgt spid="41"/>
                                        </p:tgtEl>
                                        <p:attrNameLst>
                                          <p:attrName>ppt_x</p:attrName>
                                        </p:attrNameLst>
                                      </p:cBhvr>
                                      <p:tavLst>
                                        <p:tav tm="0">
                                          <p:val>
                                            <p:strVal val="0-#ppt_w/2"/>
                                          </p:val>
                                        </p:tav>
                                        <p:tav tm="100000">
                                          <p:val>
                                            <p:strVal val="#ppt_x"/>
                                          </p:val>
                                        </p:tav>
                                      </p:tavLst>
                                    </p:anim>
                                    <p:anim calcmode="lin" valueType="num">
                                      <p:cBhvr additive="base">
                                        <p:cTn id="36" dur="1000" fill="hold"/>
                                        <p:tgtEl>
                                          <p:spTgt spid="4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1000" fill="hold"/>
                                        <p:tgtEl>
                                          <p:spTgt spid="40"/>
                                        </p:tgtEl>
                                        <p:attrNameLst>
                                          <p:attrName>ppt_x</p:attrName>
                                        </p:attrNameLst>
                                      </p:cBhvr>
                                      <p:tavLst>
                                        <p:tav tm="0">
                                          <p:val>
                                            <p:strVal val="0-#ppt_w/2"/>
                                          </p:val>
                                        </p:tav>
                                        <p:tav tm="100000">
                                          <p:val>
                                            <p:strVal val="#ppt_x"/>
                                          </p:val>
                                        </p:tav>
                                      </p:tavLst>
                                    </p:anim>
                                    <p:anim calcmode="lin" valueType="num">
                                      <p:cBhvr additive="base">
                                        <p:cTn id="40" dur="1000" fill="hold"/>
                                        <p:tgtEl>
                                          <p:spTgt spid="40"/>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1000" fill="hold"/>
                                        <p:tgtEl>
                                          <p:spTgt spid="23"/>
                                        </p:tgtEl>
                                        <p:attrNameLst>
                                          <p:attrName>ppt_x</p:attrName>
                                        </p:attrNameLst>
                                      </p:cBhvr>
                                      <p:tavLst>
                                        <p:tav tm="0">
                                          <p:val>
                                            <p:strVal val="0-#ppt_w/2"/>
                                          </p:val>
                                        </p:tav>
                                        <p:tav tm="100000">
                                          <p:val>
                                            <p:strVal val="#ppt_x"/>
                                          </p:val>
                                        </p:tav>
                                      </p:tavLst>
                                    </p:anim>
                                    <p:anim calcmode="lin" valueType="num">
                                      <p:cBhvr additive="base">
                                        <p:cTn id="44" dur="1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36">
                                            <p:txEl>
                                              <p:pRg st="0" end="0"/>
                                            </p:txEl>
                                          </p:spTgt>
                                        </p:tgtEl>
                                        <p:attrNameLst>
                                          <p:attrName>style.visibility</p:attrName>
                                        </p:attrNameLst>
                                      </p:cBhvr>
                                      <p:to>
                                        <p:strVal val="visible"/>
                                      </p:to>
                                    </p:set>
                                    <p:anim calcmode="lin" valueType="num">
                                      <p:cBhvr additive="base">
                                        <p:cTn id="47" dur="1000" fill="hold"/>
                                        <p:tgtEl>
                                          <p:spTgt spid="36">
                                            <p:txEl>
                                              <p:pRg st="0" end="0"/>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36">
                                            <p:txEl>
                                              <p:pRg st="0" end="0"/>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36">
                                            <p:txEl>
                                              <p:pRg st="1" end="1"/>
                                            </p:txEl>
                                          </p:spTgt>
                                        </p:tgtEl>
                                        <p:attrNameLst>
                                          <p:attrName>style.visibility</p:attrName>
                                        </p:attrNameLst>
                                      </p:cBhvr>
                                      <p:to>
                                        <p:strVal val="visible"/>
                                      </p:to>
                                    </p:set>
                                    <p:anim calcmode="lin" valueType="num">
                                      <p:cBhvr additive="base">
                                        <p:cTn id="51" dur="1000" fill="hold"/>
                                        <p:tgtEl>
                                          <p:spTgt spid="36">
                                            <p:txEl>
                                              <p:pRg st="1" end="1"/>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36">
                                            <p:txEl>
                                              <p:pRg st="1" end="1"/>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6">
                                            <p:txEl>
                                              <p:pRg st="2" end="2"/>
                                            </p:txEl>
                                          </p:spTgt>
                                        </p:tgtEl>
                                        <p:attrNameLst>
                                          <p:attrName>style.visibility</p:attrName>
                                        </p:attrNameLst>
                                      </p:cBhvr>
                                      <p:to>
                                        <p:strVal val="visible"/>
                                      </p:to>
                                    </p:set>
                                    <p:anim calcmode="lin" valueType="num">
                                      <p:cBhvr additive="base">
                                        <p:cTn id="55" dur="1000" fill="hold"/>
                                        <p:tgtEl>
                                          <p:spTgt spid="36">
                                            <p:txEl>
                                              <p:pRg st="2" end="2"/>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36">
                                            <p:txEl>
                                              <p:pRg st="2" end="2"/>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6">
                                            <p:txEl>
                                              <p:pRg st="3" end="3"/>
                                            </p:txEl>
                                          </p:spTgt>
                                        </p:tgtEl>
                                        <p:attrNameLst>
                                          <p:attrName>style.visibility</p:attrName>
                                        </p:attrNameLst>
                                      </p:cBhvr>
                                      <p:to>
                                        <p:strVal val="visible"/>
                                      </p:to>
                                    </p:set>
                                    <p:anim calcmode="lin" valueType="num">
                                      <p:cBhvr additive="base">
                                        <p:cTn id="59" dur="1000" fill="hold"/>
                                        <p:tgtEl>
                                          <p:spTgt spid="36">
                                            <p:txEl>
                                              <p:pRg st="3" end="3"/>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36">
                                            <p:txEl>
                                              <p:pRg st="3" end="3"/>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6">
                                            <p:txEl>
                                              <p:pRg st="4" end="4"/>
                                            </p:txEl>
                                          </p:spTgt>
                                        </p:tgtEl>
                                        <p:attrNameLst>
                                          <p:attrName>style.visibility</p:attrName>
                                        </p:attrNameLst>
                                      </p:cBhvr>
                                      <p:to>
                                        <p:strVal val="visible"/>
                                      </p:to>
                                    </p:set>
                                    <p:anim calcmode="lin" valueType="num">
                                      <p:cBhvr additive="base">
                                        <p:cTn id="63" dur="1000" fill="hold"/>
                                        <p:tgtEl>
                                          <p:spTgt spid="36">
                                            <p:txEl>
                                              <p:pRg st="4" end="4"/>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36">
                                            <p:txEl>
                                              <p:pRg st="4" end="4"/>
                                            </p:tx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1000" fill="hold"/>
                                        <p:tgtEl>
                                          <p:spTgt spid="22"/>
                                        </p:tgtEl>
                                        <p:attrNameLst>
                                          <p:attrName>ppt_x</p:attrName>
                                        </p:attrNameLst>
                                      </p:cBhvr>
                                      <p:tavLst>
                                        <p:tav tm="0">
                                          <p:val>
                                            <p:strVal val="0-#ppt_w/2"/>
                                          </p:val>
                                        </p:tav>
                                        <p:tav tm="100000">
                                          <p:val>
                                            <p:strVal val="#ppt_x"/>
                                          </p:val>
                                        </p:tav>
                                      </p:tavLst>
                                    </p:anim>
                                    <p:anim calcmode="lin" valueType="num">
                                      <p:cBhvr additive="base">
                                        <p:cTn id="68" dur="1000" fill="hold"/>
                                        <p:tgtEl>
                                          <p:spTgt spid="2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39">
                                            <p:txEl>
                                              <p:pRg st="0" end="0"/>
                                            </p:txEl>
                                          </p:spTgt>
                                        </p:tgtEl>
                                        <p:attrNameLst>
                                          <p:attrName>style.visibility</p:attrName>
                                        </p:attrNameLst>
                                      </p:cBhvr>
                                      <p:to>
                                        <p:strVal val="visible"/>
                                      </p:to>
                                    </p:set>
                                    <p:anim calcmode="lin" valueType="num">
                                      <p:cBhvr additive="base">
                                        <p:cTn id="71" dur="1000" fill="hold"/>
                                        <p:tgtEl>
                                          <p:spTgt spid="39">
                                            <p:txEl>
                                              <p:pRg st="0" end="0"/>
                                            </p:txEl>
                                          </p:spTgt>
                                        </p:tgtEl>
                                        <p:attrNameLst>
                                          <p:attrName>ppt_x</p:attrName>
                                        </p:attrNameLst>
                                      </p:cBhvr>
                                      <p:tavLst>
                                        <p:tav tm="0">
                                          <p:val>
                                            <p:strVal val="0-#ppt_w/2"/>
                                          </p:val>
                                        </p:tav>
                                        <p:tav tm="100000">
                                          <p:val>
                                            <p:strVal val="#ppt_x"/>
                                          </p:val>
                                        </p:tav>
                                      </p:tavLst>
                                    </p:anim>
                                    <p:anim calcmode="lin" valueType="num">
                                      <p:cBhvr additive="base">
                                        <p:cTn id="72" dur="1000" fill="hold"/>
                                        <p:tgtEl>
                                          <p:spTgt spid="39">
                                            <p:txEl>
                                              <p:pRg st="0" end="0"/>
                                            </p:txEl>
                                          </p:spTgt>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39">
                                            <p:txEl>
                                              <p:pRg st="1" end="1"/>
                                            </p:txEl>
                                          </p:spTgt>
                                        </p:tgtEl>
                                        <p:attrNameLst>
                                          <p:attrName>style.visibility</p:attrName>
                                        </p:attrNameLst>
                                      </p:cBhvr>
                                      <p:to>
                                        <p:strVal val="visible"/>
                                      </p:to>
                                    </p:set>
                                    <p:anim calcmode="lin" valueType="num">
                                      <p:cBhvr additive="base">
                                        <p:cTn id="75" dur="1000" fill="hold"/>
                                        <p:tgtEl>
                                          <p:spTgt spid="39">
                                            <p:txEl>
                                              <p:pRg st="1" end="1"/>
                                            </p:txEl>
                                          </p:spTgt>
                                        </p:tgtEl>
                                        <p:attrNameLst>
                                          <p:attrName>ppt_x</p:attrName>
                                        </p:attrNameLst>
                                      </p:cBhvr>
                                      <p:tavLst>
                                        <p:tav tm="0">
                                          <p:val>
                                            <p:strVal val="0-#ppt_w/2"/>
                                          </p:val>
                                        </p:tav>
                                        <p:tav tm="100000">
                                          <p:val>
                                            <p:strVal val="#ppt_x"/>
                                          </p:val>
                                        </p:tav>
                                      </p:tavLst>
                                    </p:anim>
                                    <p:anim calcmode="lin" valueType="num">
                                      <p:cBhvr additive="base">
                                        <p:cTn id="76" dur="1000" fill="hold"/>
                                        <p:tgtEl>
                                          <p:spTgt spid="39">
                                            <p:txEl>
                                              <p:pRg st="1" end="1"/>
                                            </p:txEl>
                                          </p:spTgt>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39">
                                            <p:txEl>
                                              <p:pRg st="2" end="2"/>
                                            </p:txEl>
                                          </p:spTgt>
                                        </p:tgtEl>
                                        <p:attrNameLst>
                                          <p:attrName>style.visibility</p:attrName>
                                        </p:attrNameLst>
                                      </p:cBhvr>
                                      <p:to>
                                        <p:strVal val="visible"/>
                                      </p:to>
                                    </p:set>
                                    <p:anim calcmode="lin" valueType="num">
                                      <p:cBhvr additive="base">
                                        <p:cTn id="79" dur="1000" fill="hold"/>
                                        <p:tgtEl>
                                          <p:spTgt spid="39">
                                            <p:txEl>
                                              <p:pRg st="2" end="2"/>
                                            </p:txEl>
                                          </p:spTgt>
                                        </p:tgtEl>
                                        <p:attrNameLst>
                                          <p:attrName>ppt_x</p:attrName>
                                        </p:attrNameLst>
                                      </p:cBhvr>
                                      <p:tavLst>
                                        <p:tav tm="0">
                                          <p:val>
                                            <p:strVal val="0-#ppt_w/2"/>
                                          </p:val>
                                        </p:tav>
                                        <p:tav tm="100000">
                                          <p:val>
                                            <p:strVal val="#ppt_x"/>
                                          </p:val>
                                        </p:tav>
                                      </p:tavLst>
                                    </p:anim>
                                    <p:anim calcmode="lin" valueType="num">
                                      <p:cBhvr additive="base">
                                        <p:cTn id="80" dur="1000" fill="hold"/>
                                        <p:tgtEl>
                                          <p:spTgt spid="39">
                                            <p:txEl>
                                              <p:pRg st="2" end="2"/>
                                            </p:txEl>
                                          </p:spTgt>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39">
                                            <p:txEl>
                                              <p:pRg st="3" end="3"/>
                                            </p:txEl>
                                          </p:spTgt>
                                        </p:tgtEl>
                                        <p:attrNameLst>
                                          <p:attrName>style.visibility</p:attrName>
                                        </p:attrNameLst>
                                      </p:cBhvr>
                                      <p:to>
                                        <p:strVal val="visible"/>
                                      </p:to>
                                    </p:set>
                                    <p:anim calcmode="lin" valueType="num">
                                      <p:cBhvr additive="base">
                                        <p:cTn id="83" dur="1000" fill="hold"/>
                                        <p:tgtEl>
                                          <p:spTgt spid="39">
                                            <p:txEl>
                                              <p:pRg st="3" end="3"/>
                                            </p:txEl>
                                          </p:spTgt>
                                        </p:tgtEl>
                                        <p:attrNameLst>
                                          <p:attrName>ppt_x</p:attrName>
                                        </p:attrNameLst>
                                      </p:cBhvr>
                                      <p:tavLst>
                                        <p:tav tm="0">
                                          <p:val>
                                            <p:strVal val="0-#ppt_w/2"/>
                                          </p:val>
                                        </p:tav>
                                        <p:tav tm="100000">
                                          <p:val>
                                            <p:strVal val="#ppt_x"/>
                                          </p:val>
                                        </p:tav>
                                      </p:tavLst>
                                    </p:anim>
                                    <p:anim calcmode="lin" valueType="num">
                                      <p:cBhvr additive="base">
                                        <p:cTn id="84" dur="1000" fill="hold"/>
                                        <p:tgtEl>
                                          <p:spTgt spid="39">
                                            <p:txEl>
                                              <p:pRg st="3" end="3"/>
                                            </p:tx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9">
                                            <p:txEl>
                                              <p:pRg st="4" end="4"/>
                                            </p:txEl>
                                          </p:spTgt>
                                        </p:tgtEl>
                                        <p:attrNameLst>
                                          <p:attrName>style.visibility</p:attrName>
                                        </p:attrNameLst>
                                      </p:cBhvr>
                                      <p:to>
                                        <p:strVal val="visible"/>
                                      </p:to>
                                    </p:set>
                                    <p:anim calcmode="lin" valueType="num">
                                      <p:cBhvr additive="base">
                                        <p:cTn id="87" dur="1000" fill="hold"/>
                                        <p:tgtEl>
                                          <p:spTgt spid="39">
                                            <p:txEl>
                                              <p:pRg st="4" end="4"/>
                                            </p:txEl>
                                          </p:spTgt>
                                        </p:tgtEl>
                                        <p:attrNameLst>
                                          <p:attrName>ppt_x</p:attrName>
                                        </p:attrNameLst>
                                      </p:cBhvr>
                                      <p:tavLst>
                                        <p:tav tm="0">
                                          <p:val>
                                            <p:strVal val="0-#ppt_w/2"/>
                                          </p:val>
                                        </p:tav>
                                        <p:tav tm="100000">
                                          <p:val>
                                            <p:strVal val="#ppt_x"/>
                                          </p:val>
                                        </p:tav>
                                      </p:tavLst>
                                    </p:anim>
                                    <p:anim calcmode="lin" valueType="num">
                                      <p:cBhvr additive="base">
                                        <p:cTn id="88" dur="1000" fill="hold"/>
                                        <p:tgtEl>
                                          <p:spTgt spid="39">
                                            <p:txEl>
                                              <p:pRg st="4" end="4"/>
                                            </p:txEl>
                                          </p:spTgt>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1000" fill="hold"/>
                                        <p:tgtEl>
                                          <p:spTgt spid="18"/>
                                        </p:tgtEl>
                                        <p:attrNameLst>
                                          <p:attrName>ppt_x</p:attrName>
                                        </p:attrNameLst>
                                      </p:cBhvr>
                                      <p:tavLst>
                                        <p:tav tm="0">
                                          <p:val>
                                            <p:strVal val="0-#ppt_w/2"/>
                                          </p:val>
                                        </p:tav>
                                        <p:tav tm="100000">
                                          <p:val>
                                            <p:strVal val="#ppt_x"/>
                                          </p:val>
                                        </p:tav>
                                      </p:tavLst>
                                    </p:anim>
                                    <p:anim calcmode="lin" valueType="num">
                                      <p:cBhvr additive="base">
                                        <p:cTn id="92" dur="1000" fill="hold"/>
                                        <p:tgtEl>
                                          <p:spTgt spid="1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1000" fill="hold"/>
                                        <p:tgtEl>
                                          <p:spTgt spid="24"/>
                                        </p:tgtEl>
                                        <p:attrNameLst>
                                          <p:attrName>ppt_x</p:attrName>
                                        </p:attrNameLst>
                                      </p:cBhvr>
                                      <p:tavLst>
                                        <p:tav tm="0">
                                          <p:val>
                                            <p:strVal val="0-#ppt_w/2"/>
                                          </p:val>
                                        </p:tav>
                                        <p:tav tm="100000">
                                          <p:val>
                                            <p:strVal val="#ppt_x"/>
                                          </p:val>
                                        </p:tav>
                                      </p:tavLst>
                                    </p:anim>
                                    <p:anim calcmode="lin" valueType="num">
                                      <p:cBhvr additive="base">
                                        <p:cTn id="96" dur="1000" fill="hold"/>
                                        <p:tgtEl>
                                          <p:spTgt spid="2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35">
                                            <p:txEl>
                                              <p:pRg st="0" end="0"/>
                                            </p:txEl>
                                          </p:spTgt>
                                        </p:tgtEl>
                                        <p:attrNameLst>
                                          <p:attrName>style.visibility</p:attrName>
                                        </p:attrNameLst>
                                      </p:cBhvr>
                                      <p:to>
                                        <p:strVal val="visible"/>
                                      </p:to>
                                    </p:set>
                                    <p:anim calcmode="lin" valueType="num">
                                      <p:cBhvr additive="base">
                                        <p:cTn id="99" dur="1000" fill="hold"/>
                                        <p:tgtEl>
                                          <p:spTgt spid="35">
                                            <p:txEl>
                                              <p:pRg st="0" end="0"/>
                                            </p:txEl>
                                          </p:spTgt>
                                        </p:tgtEl>
                                        <p:attrNameLst>
                                          <p:attrName>ppt_x</p:attrName>
                                        </p:attrNameLst>
                                      </p:cBhvr>
                                      <p:tavLst>
                                        <p:tav tm="0">
                                          <p:val>
                                            <p:strVal val="0-#ppt_w/2"/>
                                          </p:val>
                                        </p:tav>
                                        <p:tav tm="100000">
                                          <p:val>
                                            <p:strVal val="#ppt_x"/>
                                          </p:val>
                                        </p:tav>
                                      </p:tavLst>
                                    </p:anim>
                                    <p:anim calcmode="lin" valueType="num">
                                      <p:cBhvr additive="base">
                                        <p:cTn id="100" dur="1000" fill="hold"/>
                                        <p:tgtEl>
                                          <p:spTgt spid="35">
                                            <p:txEl>
                                              <p:pRg st="0" end="0"/>
                                            </p:txEl>
                                          </p:spTgt>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35">
                                            <p:txEl>
                                              <p:pRg st="1" end="1"/>
                                            </p:txEl>
                                          </p:spTgt>
                                        </p:tgtEl>
                                        <p:attrNameLst>
                                          <p:attrName>style.visibility</p:attrName>
                                        </p:attrNameLst>
                                      </p:cBhvr>
                                      <p:to>
                                        <p:strVal val="visible"/>
                                      </p:to>
                                    </p:set>
                                    <p:anim calcmode="lin" valueType="num">
                                      <p:cBhvr additive="base">
                                        <p:cTn id="103" dur="1000" fill="hold"/>
                                        <p:tgtEl>
                                          <p:spTgt spid="35">
                                            <p:txEl>
                                              <p:pRg st="1" end="1"/>
                                            </p:txEl>
                                          </p:spTgt>
                                        </p:tgtEl>
                                        <p:attrNameLst>
                                          <p:attrName>ppt_x</p:attrName>
                                        </p:attrNameLst>
                                      </p:cBhvr>
                                      <p:tavLst>
                                        <p:tav tm="0">
                                          <p:val>
                                            <p:strVal val="0-#ppt_w/2"/>
                                          </p:val>
                                        </p:tav>
                                        <p:tav tm="100000">
                                          <p:val>
                                            <p:strVal val="#ppt_x"/>
                                          </p:val>
                                        </p:tav>
                                      </p:tavLst>
                                    </p:anim>
                                    <p:anim calcmode="lin" valueType="num">
                                      <p:cBhvr additive="base">
                                        <p:cTn id="104" dur="1000" fill="hold"/>
                                        <p:tgtEl>
                                          <p:spTgt spid="35">
                                            <p:txEl>
                                              <p:pRg st="1" end="1"/>
                                            </p:tx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5">
                                            <p:txEl>
                                              <p:pRg st="2" end="2"/>
                                            </p:txEl>
                                          </p:spTgt>
                                        </p:tgtEl>
                                        <p:attrNameLst>
                                          <p:attrName>style.visibility</p:attrName>
                                        </p:attrNameLst>
                                      </p:cBhvr>
                                      <p:to>
                                        <p:strVal val="visible"/>
                                      </p:to>
                                    </p:set>
                                    <p:anim calcmode="lin" valueType="num">
                                      <p:cBhvr additive="base">
                                        <p:cTn id="107" dur="1000" fill="hold"/>
                                        <p:tgtEl>
                                          <p:spTgt spid="35">
                                            <p:txEl>
                                              <p:pRg st="2" end="2"/>
                                            </p:txEl>
                                          </p:spTgt>
                                        </p:tgtEl>
                                        <p:attrNameLst>
                                          <p:attrName>ppt_x</p:attrName>
                                        </p:attrNameLst>
                                      </p:cBhvr>
                                      <p:tavLst>
                                        <p:tav tm="0">
                                          <p:val>
                                            <p:strVal val="0-#ppt_w/2"/>
                                          </p:val>
                                        </p:tav>
                                        <p:tav tm="100000">
                                          <p:val>
                                            <p:strVal val="#ppt_x"/>
                                          </p:val>
                                        </p:tav>
                                      </p:tavLst>
                                    </p:anim>
                                    <p:anim calcmode="lin" valueType="num">
                                      <p:cBhvr additive="base">
                                        <p:cTn id="108" dur="1000" fill="hold"/>
                                        <p:tgtEl>
                                          <p:spTgt spid="35">
                                            <p:txEl>
                                              <p:pRg st="2" end="2"/>
                                            </p:txEl>
                                          </p:spTgt>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35">
                                            <p:txEl>
                                              <p:pRg st="3" end="3"/>
                                            </p:txEl>
                                          </p:spTgt>
                                        </p:tgtEl>
                                        <p:attrNameLst>
                                          <p:attrName>style.visibility</p:attrName>
                                        </p:attrNameLst>
                                      </p:cBhvr>
                                      <p:to>
                                        <p:strVal val="visible"/>
                                      </p:to>
                                    </p:set>
                                    <p:anim calcmode="lin" valueType="num">
                                      <p:cBhvr additive="base">
                                        <p:cTn id="111" dur="1000" fill="hold"/>
                                        <p:tgtEl>
                                          <p:spTgt spid="35">
                                            <p:txEl>
                                              <p:pRg st="3" end="3"/>
                                            </p:txEl>
                                          </p:spTgt>
                                        </p:tgtEl>
                                        <p:attrNameLst>
                                          <p:attrName>ppt_x</p:attrName>
                                        </p:attrNameLst>
                                      </p:cBhvr>
                                      <p:tavLst>
                                        <p:tav tm="0">
                                          <p:val>
                                            <p:strVal val="0-#ppt_w/2"/>
                                          </p:val>
                                        </p:tav>
                                        <p:tav tm="100000">
                                          <p:val>
                                            <p:strVal val="#ppt_x"/>
                                          </p:val>
                                        </p:tav>
                                      </p:tavLst>
                                    </p:anim>
                                    <p:anim calcmode="lin" valueType="num">
                                      <p:cBhvr additive="base">
                                        <p:cTn id="112" dur="1000" fill="hold"/>
                                        <p:tgtEl>
                                          <p:spTgt spid="35">
                                            <p:txEl>
                                              <p:pRg st="3" end="3"/>
                                            </p:txEl>
                                          </p:spTgt>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5">
                                            <p:txEl>
                                              <p:pRg st="4" end="4"/>
                                            </p:txEl>
                                          </p:spTgt>
                                        </p:tgtEl>
                                        <p:attrNameLst>
                                          <p:attrName>style.visibility</p:attrName>
                                        </p:attrNameLst>
                                      </p:cBhvr>
                                      <p:to>
                                        <p:strVal val="visible"/>
                                      </p:to>
                                    </p:set>
                                    <p:anim calcmode="lin" valueType="num">
                                      <p:cBhvr additive="base">
                                        <p:cTn id="115" dur="1000" fill="hold"/>
                                        <p:tgtEl>
                                          <p:spTgt spid="35">
                                            <p:txEl>
                                              <p:pRg st="4" end="4"/>
                                            </p:txEl>
                                          </p:spTgt>
                                        </p:tgtEl>
                                        <p:attrNameLst>
                                          <p:attrName>ppt_x</p:attrName>
                                        </p:attrNameLst>
                                      </p:cBhvr>
                                      <p:tavLst>
                                        <p:tav tm="0">
                                          <p:val>
                                            <p:strVal val="0-#ppt_w/2"/>
                                          </p:val>
                                        </p:tav>
                                        <p:tav tm="100000">
                                          <p:val>
                                            <p:strVal val="#ppt_x"/>
                                          </p:val>
                                        </p:tav>
                                      </p:tavLst>
                                    </p:anim>
                                    <p:anim calcmode="lin" valueType="num">
                                      <p:cBhvr additive="base">
                                        <p:cTn id="116" dur="1000" fill="hold"/>
                                        <p:tgtEl>
                                          <p:spTgt spid="3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1" presetClass="emph" presetSubtype="2" fill="hold" nodeType="clickEffect">
                                  <p:stCondLst>
                                    <p:cond delay="0"/>
                                  </p:stCondLst>
                                  <p:childTnLst>
                                    <p:animClr clrSpc="rgb" dir="cw">
                                      <p:cBhvr>
                                        <p:cTn id="120" dur="2000" fill="hold"/>
                                        <p:tgtEl>
                                          <p:spTgt spid="22"/>
                                        </p:tgtEl>
                                        <p:attrNameLst>
                                          <p:attrName>fillcolor</p:attrName>
                                        </p:attrNameLst>
                                      </p:cBhvr>
                                      <p:to>
                                        <a:srgbClr val="6DFF89"/>
                                      </p:to>
                                    </p:animClr>
                                    <p:set>
                                      <p:cBhvr>
                                        <p:cTn id="121" dur="2000" fill="hold"/>
                                        <p:tgtEl>
                                          <p:spTgt spid="22"/>
                                        </p:tgtEl>
                                        <p:attrNameLst>
                                          <p:attrName>fill.type</p:attrName>
                                        </p:attrNameLst>
                                      </p:cBhvr>
                                      <p:to>
                                        <p:strVal val="solid"/>
                                      </p:to>
                                    </p:set>
                                    <p:set>
                                      <p:cBhvr>
                                        <p:cTn id="122" dur="2000" fill="hold"/>
                                        <p:tgtEl>
                                          <p:spTgt spid="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2" grpId="0" animBg="1"/>
      <p:bldP spid="23" grpId="0" animBg="1"/>
      <p:bldP spid="24" grpId="0" animBg="1"/>
      <p:bldP spid="30" grpId="0" build="p">
        <p:tmplLst>
          <p:tmpl lvl="1">
            <p:tnLst>
              <p:par>
                <p:cTn presetID="2" presetClass="entr" presetSubtype="8"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0-#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Lst>
      </p:bldP>
      <p:bldP spid="35" grpId="0" build="p">
        <p:tmplLst>
          <p:tmpl lvl="1">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1+#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1+#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1+#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1+#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Lst>
      </p:bldP>
      <p:bldP spid="36" grpId="0" build="p">
        <p:tmplLst>
          <p:tmpl lvl="1">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Lst>
      </p:bldP>
      <p:bldP spid="39" grpId="0" build="p">
        <p:tmplLst>
          <p:tmpl lvl="1">
            <p:tnLst>
              <p:par>
                <p:cTn presetID="2" presetClass="entr" presetSubtype="8" fill="hold" nodeType="with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1000" fill="hold"/>
                        <p:tgtEl>
                          <p:spTgt spid="39"/>
                        </p:tgtEl>
                        <p:attrNameLst>
                          <p:attrName>ppt_x</p:attrName>
                        </p:attrNameLst>
                      </p:cBhvr>
                      <p:tavLst>
                        <p:tav tm="0">
                          <p:val>
                            <p:strVal val="0-#ppt_w/2"/>
                          </p:val>
                        </p:tav>
                        <p:tav tm="100000">
                          <p:val>
                            <p:strVal val="#ppt_x"/>
                          </p:val>
                        </p:tav>
                      </p:tavLst>
                    </p:anim>
                    <p:anim calcmode="lin" valueType="num">
                      <p:cBhvr additive="base">
                        <p:cTn dur="1000" fill="hold"/>
                        <p:tgtEl>
                          <p:spTgt spid="39"/>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1000" fill="hold"/>
                        <p:tgtEl>
                          <p:spTgt spid="39"/>
                        </p:tgtEl>
                        <p:attrNameLst>
                          <p:attrName>ppt_x</p:attrName>
                        </p:attrNameLst>
                      </p:cBhvr>
                      <p:tavLst>
                        <p:tav tm="0">
                          <p:val>
                            <p:strVal val="0-#ppt_w/2"/>
                          </p:val>
                        </p:tav>
                        <p:tav tm="100000">
                          <p:val>
                            <p:strVal val="#ppt_x"/>
                          </p:val>
                        </p:tav>
                      </p:tavLst>
                    </p:anim>
                    <p:anim calcmode="lin" valueType="num">
                      <p:cBhvr additive="base">
                        <p:cTn dur="1000" fill="hold"/>
                        <p:tgtEl>
                          <p:spTgt spid="39"/>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1000" fill="hold"/>
                        <p:tgtEl>
                          <p:spTgt spid="39"/>
                        </p:tgtEl>
                        <p:attrNameLst>
                          <p:attrName>ppt_x</p:attrName>
                        </p:attrNameLst>
                      </p:cBhvr>
                      <p:tavLst>
                        <p:tav tm="0">
                          <p:val>
                            <p:strVal val="0-#ppt_w/2"/>
                          </p:val>
                        </p:tav>
                        <p:tav tm="100000">
                          <p:val>
                            <p:strVal val="#ppt_x"/>
                          </p:val>
                        </p:tav>
                      </p:tavLst>
                    </p:anim>
                    <p:anim calcmode="lin" valueType="num">
                      <p:cBhvr additive="base">
                        <p:cTn dur="1000" fill="hold"/>
                        <p:tgtEl>
                          <p:spTgt spid="39"/>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1000" fill="hold"/>
                        <p:tgtEl>
                          <p:spTgt spid="39"/>
                        </p:tgtEl>
                        <p:attrNameLst>
                          <p:attrName>ppt_x</p:attrName>
                        </p:attrNameLst>
                      </p:cBhvr>
                      <p:tavLst>
                        <p:tav tm="0">
                          <p:val>
                            <p:strVal val="0-#ppt_w/2"/>
                          </p:val>
                        </p:tav>
                        <p:tav tm="100000">
                          <p:val>
                            <p:strVal val="#ppt_x"/>
                          </p:val>
                        </p:tav>
                      </p:tavLst>
                    </p:anim>
                    <p:anim calcmode="lin" valueType="num">
                      <p:cBhvr additive="base">
                        <p:cTn dur="1000" fill="hold"/>
                        <p:tgtEl>
                          <p:spTgt spid="39"/>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1000" fill="hold"/>
                        <p:tgtEl>
                          <p:spTgt spid="39"/>
                        </p:tgtEl>
                        <p:attrNameLst>
                          <p:attrName>ppt_x</p:attrName>
                        </p:attrNameLst>
                      </p:cBhvr>
                      <p:tavLst>
                        <p:tav tm="0">
                          <p:val>
                            <p:strVal val="0-#ppt_w/2"/>
                          </p:val>
                        </p:tav>
                        <p:tav tm="100000">
                          <p:val>
                            <p:strVal val="#ppt_x"/>
                          </p:val>
                        </p:tav>
                      </p:tavLst>
                    </p:anim>
                    <p:anim calcmode="lin" valueType="num">
                      <p:cBhvr additive="base">
                        <p:cTn dur="1000" fill="hold"/>
                        <p:tgtEl>
                          <p:spTgt spid="39"/>
                        </p:tgtEl>
                        <p:attrNameLst>
                          <p:attrName>ppt_y</p:attrName>
                        </p:attrNameLst>
                      </p:cBhvr>
                      <p:tavLst>
                        <p:tav tm="0">
                          <p:val>
                            <p:strVal val="#ppt_y"/>
                          </p:val>
                        </p:tav>
                        <p:tav tm="100000">
                          <p:val>
                            <p:strVal val="#ppt_y"/>
                          </p:val>
                        </p:tav>
                      </p:tavLst>
                    </p:anim>
                  </p:childTnLst>
                </p:cTn>
              </p:par>
            </p:tnLst>
          </p:tmpl>
        </p:tmplLst>
      </p:bldP>
      <p:bldP spid="40" grpId="0"/>
      <p:bldP spid="41" grpId="0"/>
      <p:bldP spid="42" grpId="0"/>
      <p:bldP spid="43"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د">
    <p:spTree>
      <p:nvGrpSpPr>
        <p:cNvPr id="1" name=""/>
        <p:cNvGrpSpPr/>
        <p:nvPr/>
      </p:nvGrpSpPr>
      <p:grpSpPr>
        <a:xfrm>
          <a:off x="0" y="0"/>
          <a:ext cx="0" cy="0"/>
          <a:chOff x="0" y="0"/>
          <a:chExt cx="0" cy="0"/>
        </a:xfrm>
      </p:grpSpPr>
      <p:sp>
        <p:nvSpPr>
          <p:cNvPr id="16" name="مستطيل مستدير الزوايا 15"/>
          <p:cNvSpPr/>
          <p:nvPr userDrawn="1"/>
        </p:nvSpPr>
        <p:spPr>
          <a:xfrm>
            <a:off x="3483006" y="214296"/>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7" name="مستطيل مستدير الزوايا 16"/>
          <p:cNvSpPr/>
          <p:nvPr userDrawn="1"/>
        </p:nvSpPr>
        <p:spPr>
          <a:xfrm>
            <a:off x="321447" y="3363458"/>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18" name="مستطيل مستدير الزوايا 17"/>
          <p:cNvSpPr/>
          <p:nvPr userDrawn="1"/>
        </p:nvSpPr>
        <p:spPr>
          <a:xfrm>
            <a:off x="321447" y="2313566"/>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2" name="مستطيل مستدير الزوايا 21"/>
          <p:cNvSpPr/>
          <p:nvPr userDrawn="1"/>
        </p:nvSpPr>
        <p:spPr>
          <a:xfrm rot="10800000">
            <a:off x="323226" y="213778"/>
            <a:ext cx="3053975" cy="964411"/>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3" name="مستطيل مستدير الزوايا 22"/>
          <p:cNvSpPr/>
          <p:nvPr userDrawn="1"/>
        </p:nvSpPr>
        <p:spPr>
          <a:xfrm rot="10800000">
            <a:off x="323226" y="1263669"/>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4" name="عنصر نائب للمحتوى 2"/>
          <p:cNvSpPr>
            <a:spLocks noGrp="1"/>
          </p:cNvSpPr>
          <p:nvPr>
            <p:ph idx="1" hasCustomPrompt="1"/>
          </p:nvPr>
        </p:nvSpPr>
        <p:spPr>
          <a:xfrm>
            <a:off x="350658" y="195488"/>
            <a:ext cx="2812229" cy="964413"/>
          </a:xfrm>
          <a:noFill/>
        </p:spPr>
        <p:txBody>
          <a:bodyPr vert="horz" lIns="68580" tIns="34290" rIns="68580" bIns="34290" rtlCol="1" anchor="ctr">
            <a:noAutofit/>
          </a:bodyPr>
          <a:lstStyle>
            <a:lvl1pPr indent="0" algn="ctr" defTabSz="514350" rtl="1" eaLnBrk="1" latinLnBrk="0" hangingPunct="1">
              <a:lnSpc>
                <a:spcPct val="125000"/>
              </a:lnSpc>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p:txBody>
      </p:sp>
      <p:sp>
        <p:nvSpPr>
          <p:cNvPr id="30" name="عنصر نائب للمحتوى 2"/>
          <p:cNvSpPr>
            <a:spLocks noGrp="1"/>
          </p:cNvSpPr>
          <p:nvPr>
            <p:ph idx="13" hasCustomPrompt="1"/>
          </p:nvPr>
        </p:nvSpPr>
        <p:spPr>
          <a:xfrm>
            <a:off x="350658" y="1267058"/>
            <a:ext cx="2812229" cy="964413"/>
          </a:xfrm>
          <a:noFill/>
        </p:spPr>
        <p:txBody>
          <a:bodyPr vert="horz" lIns="68580" tIns="34290" rIns="68580" bIns="34290" rtlCol="1" anchor="ctr">
            <a:noAutofit/>
          </a:bodyPr>
          <a:lstStyle>
            <a:lvl1pPr indent="0" algn="ctr" defTabSz="514350" rtl="1" eaLnBrk="1" latinLnBrk="0" hangingPunct="1">
              <a:lnSpc>
                <a:spcPct val="125000"/>
              </a:lnSpc>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p:txBody>
      </p:sp>
      <p:sp>
        <p:nvSpPr>
          <p:cNvPr id="35" name="عنصر نائب للمحتوى 2"/>
          <p:cNvSpPr>
            <a:spLocks noGrp="1"/>
          </p:cNvSpPr>
          <p:nvPr>
            <p:ph idx="14" hasCustomPrompt="1"/>
          </p:nvPr>
        </p:nvSpPr>
        <p:spPr>
          <a:xfrm>
            <a:off x="350658" y="2336324"/>
            <a:ext cx="2808312" cy="910835"/>
          </a:xfrm>
          <a:noFill/>
        </p:spPr>
        <p:txBody>
          <a:bodyPr vert="horz" lIns="68580" tIns="34290" rIns="68580" bIns="34290" rtlCol="1" anchor="ctr">
            <a:noAutofit/>
          </a:bodyPr>
          <a:lstStyle>
            <a:lvl1pPr indent="0" algn="ctr" defTabSz="514350" rtl="1" eaLnBrk="1" latinLnBrk="0" hangingPunct="1">
              <a:lnSpc>
                <a:spcPct val="125000"/>
              </a:lnSpc>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p:txBody>
      </p:sp>
      <p:sp>
        <p:nvSpPr>
          <p:cNvPr id="36" name="عنصر نائب للمحتوى 2"/>
          <p:cNvSpPr>
            <a:spLocks noGrp="1"/>
          </p:cNvSpPr>
          <p:nvPr>
            <p:ph idx="15" hasCustomPrompt="1"/>
          </p:nvPr>
        </p:nvSpPr>
        <p:spPr>
          <a:xfrm>
            <a:off x="350658" y="3363459"/>
            <a:ext cx="2808312" cy="964413"/>
          </a:xfrm>
          <a:noFill/>
        </p:spPr>
        <p:txBody>
          <a:bodyPr vert="horz" lIns="68580" tIns="34290" rIns="68580" bIns="34290" rtlCol="1" anchor="ctr">
            <a:noAutofit/>
          </a:bodyPr>
          <a:lstStyle>
            <a:lvl1pPr marL="0" indent="0" algn="ctr" defTabSz="514350" rtl="1" eaLnBrk="1" latinLnBrk="0" hangingPunct="1">
              <a:lnSpc>
                <a:spcPct val="125000"/>
              </a:lnSpc>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p:txBody>
      </p:sp>
      <p:sp>
        <p:nvSpPr>
          <p:cNvPr id="42" name="عنصر نائب للنص 42"/>
          <p:cNvSpPr>
            <a:spLocks noGrp="1"/>
          </p:cNvSpPr>
          <p:nvPr>
            <p:ph type="body" sz="quarter" idx="16"/>
          </p:nvPr>
        </p:nvSpPr>
        <p:spPr>
          <a:xfrm>
            <a:off x="3537012" y="339503"/>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38" name="مربع نص 37"/>
          <p:cNvSpPr txBox="1"/>
          <p:nvPr userDrawn="1"/>
        </p:nvSpPr>
        <p:spPr>
          <a:xfrm>
            <a:off x="3162887" y="580350"/>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39" name="مربع نص 38"/>
          <p:cNvSpPr txBox="1"/>
          <p:nvPr userDrawn="1"/>
        </p:nvSpPr>
        <p:spPr>
          <a:xfrm>
            <a:off x="3151134" y="2576881"/>
            <a:ext cx="223860" cy="642943"/>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ج</a:t>
            </a:r>
            <a:endParaRPr lang="ar-SY" sz="1800" dirty="0" smtClean="0">
              <a:solidFill>
                <a:srgbClr val="7F3F98"/>
              </a:solidFill>
              <a:latin typeface="Hacen Tunisia Lt" pitchFamily="2" charset="-78"/>
              <a:cs typeface="Hacen Tunisia Lt" pitchFamily="2" charset="-78"/>
            </a:endParaRPr>
          </a:p>
        </p:txBody>
      </p:sp>
      <p:sp>
        <p:nvSpPr>
          <p:cNvPr id="40" name="مربع نص 39"/>
          <p:cNvSpPr txBox="1"/>
          <p:nvPr userDrawn="1"/>
        </p:nvSpPr>
        <p:spPr>
          <a:xfrm>
            <a:off x="3151134" y="1550851"/>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41" name="مربع نص 40"/>
          <p:cNvSpPr txBox="1"/>
          <p:nvPr userDrawn="1"/>
        </p:nvSpPr>
        <p:spPr>
          <a:xfrm>
            <a:off x="3158970" y="3628540"/>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د</a:t>
            </a:r>
          </a:p>
        </p:txBody>
      </p:sp>
      <p:sp>
        <p:nvSpPr>
          <p:cNvPr id="20"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21"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40482711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additive="base">
                                        <p:cTn id="7" dur="1000" fill="hold"/>
                                        <p:tgtEl>
                                          <p:spTgt spid="24">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4">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fill="hold"/>
                                        <p:tgtEl>
                                          <p:spTgt spid="40"/>
                                        </p:tgtEl>
                                        <p:attrNameLst>
                                          <p:attrName>ppt_x</p:attrName>
                                        </p:attrNameLst>
                                      </p:cBhvr>
                                      <p:tavLst>
                                        <p:tav tm="0">
                                          <p:val>
                                            <p:strVal val="0-#ppt_w/2"/>
                                          </p:val>
                                        </p:tav>
                                        <p:tav tm="100000">
                                          <p:val>
                                            <p:strVal val="#ppt_x"/>
                                          </p:val>
                                        </p:tav>
                                      </p:tavLst>
                                    </p:anim>
                                    <p:anim calcmode="lin" valueType="num">
                                      <p:cBhvr additive="base">
                                        <p:cTn id="12" dur="1000" fill="hold"/>
                                        <p:tgtEl>
                                          <p:spTgt spid="4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fill="hold"/>
                                        <p:tgtEl>
                                          <p:spTgt spid="41"/>
                                        </p:tgtEl>
                                        <p:attrNameLst>
                                          <p:attrName>ppt_x</p:attrName>
                                        </p:attrNameLst>
                                      </p:cBhvr>
                                      <p:tavLst>
                                        <p:tav tm="0">
                                          <p:val>
                                            <p:strVal val="0-#ppt_w/2"/>
                                          </p:val>
                                        </p:tav>
                                        <p:tav tm="100000">
                                          <p:val>
                                            <p:strVal val="#ppt_x"/>
                                          </p:val>
                                        </p:tav>
                                      </p:tavLst>
                                    </p:anim>
                                    <p:anim calcmode="lin" valueType="num">
                                      <p:cBhvr additive="base">
                                        <p:cTn id="16" dur="10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1000" fill="hold"/>
                                        <p:tgtEl>
                                          <p:spTgt spid="39"/>
                                        </p:tgtEl>
                                        <p:attrNameLst>
                                          <p:attrName>ppt_x</p:attrName>
                                        </p:attrNameLst>
                                      </p:cBhvr>
                                      <p:tavLst>
                                        <p:tav tm="0">
                                          <p:val>
                                            <p:strVal val="0-#ppt_w/2"/>
                                          </p:val>
                                        </p:tav>
                                        <p:tav tm="100000">
                                          <p:val>
                                            <p:strVal val="#ppt_x"/>
                                          </p:val>
                                        </p:tav>
                                      </p:tavLst>
                                    </p:anim>
                                    <p:anim calcmode="lin" valueType="num">
                                      <p:cBhvr additive="base">
                                        <p:cTn id="20" dur="10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1000" fill="hold"/>
                                        <p:tgtEl>
                                          <p:spTgt spid="38"/>
                                        </p:tgtEl>
                                        <p:attrNameLst>
                                          <p:attrName>ppt_x</p:attrName>
                                        </p:attrNameLst>
                                      </p:cBhvr>
                                      <p:tavLst>
                                        <p:tav tm="0">
                                          <p:val>
                                            <p:strVal val="0-#ppt_w/2"/>
                                          </p:val>
                                        </p:tav>
                                        <p:tav tm="100000">
                                          <p:val>
                                            <p:strVal val="#ppt_x"/>
                                          </p:val>
                                        </p:tav>
                                      </p:tavLst>
                                    </p:anim>
                                    <p:anim calcmode="lin" valueType="num">
                                      <p:cBhvr additive="base">
                                        <p:cTn id="24" dur="1000" fill="hold"/>
                                        <p:tgtEl>
                                          <p:spTgt spid="3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1000" fill="hold"/>
                                        <p:tgtEl>
                                          <p:spTgt spid="22"/>
                                        </p:tgtEl>
                                        <p:attrNameLst>
                                          <p:attrName>ppt_x</p:attrName>
                                        </p:attrNameLst>
                                      </p:cBhvr>
                                      <p:tavLst>
                                        <p:tav tm="0">
                                          <p:val>
                                            <p:strVal val="0-#ppt_w/2"/>
                                          </p:val>
                                        </p:tav>
                                        <p:tav tm="100000">
                                          <p:val>
                                            <p:strVal val="#ppt_x"/>
                                          </p:val>
                                        </p:tav>
                                      </p:tavLst>
                                    </p:anim>
                                    <p:anim calcmode="lin" valueType="num">
                                      <p:cBhvr additive="base">
                                        <p:cTn id="28" dur="1000" fill="hold"/>
                                        <p:tgtEl>
                                          <p:spTgt spid="2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5">
                                            <p:txEl>
                                              <p:pRg st="0" end="0"/>
                                            </p:txEl>
                                          </p:spTgt>
                                        </p:tgtEl>
                                        <p:attrNameLst>
                                          <p:attrName>style.visibility</p:attrName>
                                        </p:attrNameLst>
                                      </p:cBhvr>
                                      <p:to>
                                        <p:strVal val="visible"/>
                                      </p:to>
                                    </p:set>
                                    <p:anim calcmode="lin" valueType="num">
                                      <p:cBhvr additive="base">
                                        <p:cTn id="31" dur="1000" fill="hold"/>
                                        <p:tgtEl>
                                          <p:spTgt spid="35">
                                            <p:txEl>
                                              <p:pRg st="0" end="0"/>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35">
                                            <p:txEl>
                                              <p:pRg st="0" end="0"/>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1000" fill="hold"/>
                                        <p:tgtEl>
                                          <p:spTgt spid="18"/>
                                        </p:tgtEl>
                                        <p:attrNameLst>
                                          <p:attrName>ppt_x</p:attrName>
                                        </p:attrNameLst>
                                      </p:cBhvr>
                                      <p:tavLst>
                                        <p:tav tm="0">
                                          <p:val>
                                            <p:strVal val="0-#ppt_w/2"/>
                                          </p:val>
                                        </p:tav>
                                        <p:tav tm="100000">
                                          <p:val>
                                            <p:strVal val="#ppt_x"/>
                                          </p:val>
                                        </p:tav>
                                      </p:tavLst>
                                    </p:anim>
                                    <p:anim calcmode="lin" valueType="num">
                                      <p:cBhvr additive="base">
                                        <p:cTn id="36" dur="1000" fill="hold"/>
                                        <p:tgtEl>
                                          <p:spTgt spid="1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6">
                                            <p:txEl>
                                              <p:pRg st="0" end="0"/>
                                            </p:txEl>
                                          </p:spTgt>
                                        </p:tgtEl>
                                        <p:attrNameLst>
                                          <p:attrName>style.visibility</p:attrName>
                                        </p:attrNameLst>
                                      </p:cBhvr>
                                      <p:to>
                                        <p:strVal val="visible"/>
                                      </p:to>
                                    </p:set>
                                    <p:anim calcmode="lin" valueType="num">
                                      <p:cBhvr additive="base">
                                        <p:cTn id="39" dur="1000" fill="hold"/>
                                        <p:tgtEl>
                                          <p:spTgt spid="36">
                                            <p:txEl>
                                              <p:pRg st="0" end="0"/>
                                            </p:txEl>
                                          </p:spTgt>
                                        </p:tgtEl>
                                        <p:attrNameLst>
                                          <p:attrName>ppt_x</p:attrName>
                                        </p:attrNameLst>
                                      </p:cBhvr>
                                      <p:tavLst>
                                        <p:tav tm="0">
                                          <p:val>
                                            <p:strVal val="0-#ppt_w/2"/>
                                          </p:val>
                                        </p:tav>
                                        <p:tav tm="100000">
                                          <p:val>
                                            <p:strVal val="#ppt_x"/>
                                          </p:val>
                                        </p:tav>
                                      </p:tavLst>
                                    </p:anim>
                                    <p:anim calcmode="lin" valueType="num">
                                      <p:cBhvr additive="base">
                                        <p:cTn id="40" dur="1000" fill="hold"/>
                                        <p:tgtEl>
                                          <p:spTgt spid="36">
                                            <p:txEl>
                                              <p:pRg st="0" end="0"/>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1000" fill="hold"/>
                                        <p:tgtEl>
                                          <p:spTgt spid="17"/>
                                        </p:tgtEl>
                                        <p:attrNameLst>
                                          <p:attrName>ppt_x</p:attrName>
                                        </p:attrNameLst>
                                      </p:cBhvr>
                                      <p:tavLst>
                                        <p:tav tm="0">
                                          <p:val>
                                            <p:strVal val="0-#ppt_w/2"/>
                                          </p:val>
                                        </p:tav>
                                        <p:tav tm="100000">
                                          <p:val>
                                            <p:strVal val="#ppt_x"/>
                                          </p:val>
                                        </p:tav>
                                      </p:tavLst>
                                    </p:anim>
                                    <p:anim calcmode="lin" valueType="num">
                                      <p:cBhvr additive="base">
                                        <p:cTn id="44" dur="1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1000" fill="hold"/>
                                        <p:tgtEl>
                                          <p:spTgt spid="23"/>
                                        </p:tgtEl>
                                        <p:attrNameLst>
                                          <p:attrName>ppt_x</p:attrName>
                                        </p:attrNameLst>
                                      </p:cBhvr>
                                      <p:tavLst>
                                        <p:tav tm="0">
                                          <p:val>
                                            <p:strVal val="0-#ppt_w/2"/>
                                          </p:val>
                                        </p:tav>
                                        <p:tav tm="100000">
                                          <p:val>
                                            <p:strVal val="#ppt_x"/>
                                          </p:val>
                                        </p:tav>
                                      </p:tavLst>
                                    </p:anim>
                                    <p:anim calcmode="lin" valueType="num">
                                      <p:cBhvr additive="base">
                                        <p:cTn id="48" dur="1000" fill="hold"/>
                                        <p:tgtEl>
                                          <p:spTgt spid="23"/>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30">
                                            <p:txEl>
                                              <p:pRg st="0" end="0"/>
                                            </p:txEl>
                                          </p:spTgt>
                                        </p:tgtEl>
                                        <p:attrNameLst>
                                          <p:attrName>style.visibility</p:attrName>
                                        </p:attrNameLst>
                                      </p:cBhvr>
                                      <p:to>
                                        <p:strVal val="visible"/>
                                      </p:to>
                                    </p:set>
                                    <p:anim calcmode="lin" valueType="num">
                                      <p:cBhvr additive="base">
                                        <p:cTn id="51" dur="1000" fill="hold"/>
                                        <p:tgtEl>
                                          <p:spTgt spid="30">
                                            <p:txEl>
                                              <p:pRg st="0" end="0"/>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3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mph" presetSubtype="2" fill="hold" nodeType="clickEffect">
                                  <p:stCondLst>
                                    <p:cond delay="0"/>
                                  </p:stCondLst>
                                  <p:childTnLst>
                                    <p:animClr clrSpc="rgb" dir="cw">
                                      <p:cBhvr>
                                        <p:cTn id="56" dur="2000" fill="hold"/>
                                        <p:tgtEl>
                                          <p:spTgt spid="17"/>
                                        </p:tgtEl>
                                        <p:attrNameLst>
                                          <p:attrName>fillcolor</p:attrName>
                                        </p:attrNameLst>
                                      </p:cBhvr>
                                      <p:to>
                                        <a:srgbClr val="6DFF89"/>
                                      </p:to>
                                    </p:animClr>
                                    <p:set>
                                      <p:cBhvr>
                                        <p:cTn id="57" dur="2000" fill="hold"/>
                                        <p:tgtEl>
                                          <p:spTgt spid="17"/>
                                        </p:tgtEl>
                                        <p:attrNameLst>
                                          <p:attrName>fill.type</p:attrName>
                                        </p:attrNameLst>
                                      </p:cBhvr>
                                      <p:to>
                                        <p:strVal val="solid"/>
                                      </p:to>
                                    </p:set>
                                    <p:set>
                                      <p:cBhvr>
                                        <p:cTn id="58" dur="2000" fill="hold"/>
                                        <p:tgtEl>
                                          <p:spTgt spid="1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2" grpId="0" animBg="1"/>
      <p:bldP spid="23" grpId="0" animBg="1"/>
      <p:bldP spid="24" grpId="0" build="p">
        <p:tmplLst>
          <p:tmpl lvl="1">
            <p:tnLst>
              <p:par>
                <p:cTn presetID="2" presetClass="entr" presetSubtype="8"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0-#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Lst>
      </p:bldP>
      <p:bldP spid="30" grpId="0" build="p">
        <p:tmplLst>
          <p:tmpl lvl="1">
            <p:tnLst>
              <p:par>
                <p:cTn presetID="2" presetClass="entr" presetSubtype="8"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0-#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Lst>
      </p:bldP>
      <p:bldP spid="35" grpId="0" build="p">
        <p:tmplLst>
          <p:tmpl lvl="1">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Lst>
      </p:bldP>
      <p:bldP spid="36" grpId="0" build="p">
        <p:tmplLst>
          <p:tmpl lvl="1">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Lst>
      </p:bldP>
      <p:bldP spid="38" grpId="0"/>
      <p:bldP spid="39" grpId="0"/>
      <p:bldP spid="40" grpId="0"/>
      <p:bldP spid="41"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ب + ج">
    <p:spTree>
      <p:nvGrpSpPr>
        <p:cNvPr id="1" name=""/>
        <p:cNvGrpSpPr/>
        <p:nvPr/>
      </p:nvGrpSpPr>
      <p:grpSpPr>
        <a:xfrm>
          <a:off x="0" y="0"/>
          <a:ext cx="0" cy="0"/>
          <a:chOff x="0" y="0"/>
          <a:chExt cx="0" cy="0"/>
        </a:xfrm>
      </p:grpSpPr>
      <p:sp>
        <p:nvSpPr>
          <p:cNvPr id="16" name="مستطيل مستدير الزوايا 15"/>
          <p:cNvSpPr/>
          <p:nvPr userDrawn="1"/>
        </p:nvSpPr>
        <p:spPr>
          <a:xfrm>
            <a:off x="3483006" y="214296"/>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7" name="مستطيل مستدير الزوايا 16"/>
          <p:cNvSpPr/>
          <p:nvPr userDrawn="1"/>
        </p:nvSpPr>
        <p:spPr>
          <a:xfrm>
            <a:off x="321447" y="3355294"/>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4" name="عنصر نائب للمحتوى 2"/>
          <p:cNvSpPr>
            <a:spLocks noGrp="1"/>
          </p:cNvSpPr>
          <p:nvPr>
            <p:ph idx="1"/>
          </p:nvPr>
        </p:nvSpPr>
        <p:spPr>
          <a:xfrm>
            <a:off x="350658" y="19548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0" name="عنصر نائب للمحتوى 2"/>
          <p:cNvSpPr>
            <a:spLocks noGrp="1"/>
          </p:cNvSpPr>
          <p:nvPr>
            <p:ph idx="13"/>
          </p:nvPr>
        </p:nvSpPr>
        <p:spPr>
          <a:xfrm>
            <a:off x="350658" y="126705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5" name="عنصر نائب للمحتوى 2"/>
          <p:cNvSpPr>
            <a:spLocks noGrp="1"/>
          </p:cNvSpPr>
          <p:nvPr>
            <p:ph idx="14"/>
          </p:nvPr>
        </p:nvSpPr>
        <p:spPr>
          <a:xfrm>
            <a:off x="350658" y="2336324"/>
            <a:ext cx="2808312" cy="910835"/>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6" name="عنصر نائب للمحتوى 2"/>
          <p:cNvSpPr>
            <a:spLocks noGrp="1"/>
          </p:cNvSpPr>
          <p:nvPr>
            <p:ph idx="15"/>
          </p:nvPr>
        </p:nvSpPr>
        <p:spPr>
          <a:xfrm>
            <a:off x="350658" y="3363459"/>
            <a:ext cx="2808312"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smtClean="0"/>
              <a:t>المستوى الثاني</a:t>
            </a:r>
          </a:p>
          <a:p>
            <a:pPr marL="0" lvl="0" indent="-257175" algn="ctr" defTabSz="514350" rtl="1" eaLnBrk="1" latinLnBrk="0" hangingPunct="1">
              <a:lnSpc>
                <a:spcPct val="150000"/>
              </a:lnSpc>
              <a:spcBef>
                <a:spcPct val="20000"/>
              </a:spcBef>
              <a:buFontTx/>
              <a:buNone/>
            </a:pPr>
            <a:r>
              <a:rPr lang="ar-SA" smtClean="0"/>
              <a:t>المستوى الثالث</a:t>
            </a:r>
          </a:p>
          <a:p>
            <a:pPr marL="0" lvl="0" indent="-257175" algn="ctr" defTabSz="514350" rtl="1" eaLnBrk="1" latinLnBrk="0" hangingPunct="1">
              <a:lnSpc>
                <a:spcPct val="150000"/>
              </a:lnSpc>
              <a:spcBef>
                <a:spcPct val="20000"/>
              </a:spcBef>
              <a:buFontTx/>
              <a:buNone/>
            </a:pPr>
            <a:r>
              <a:rPr lang="ar-SA" smtClean="0"/>
              <a:t>المستوى </a:t>
            </a:r>
            <a:r>
              <a:rPr lang="ar-SA" dirty="0" smtClean="0"/>
              <a:t>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42" name="عنصر نائب للنص 42"/>
          <p:cNvSpPr>
            <a:spLocks noGrp="1"/>
          </p:cNvSpPr>
          <p:nvPr>
            <p:ph type="body" sz="quarter" idx="16"/>
          </p:nvPr>
        </p:nvSpPr>
        <p:spPr>
          <a:xfrm>
            <a:off x="3537012" y="339503"/>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19" name="مستطيل مستدير الزوايا 18"/>
          <p:cNvSpPr/>
          <p:nvPr userDrawn="1"/>
        </p:nvSpPr>
        <p:spPr>
          <a:xfrm>
            <a:off x="321447" y="214296"/>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rtl="1">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0" name="مستطيل مستدير الزوايا 19"/>
          <p:cNvSpPr/>
          <p:nvPr userDrawn="1"/>
        </p:nvSpPr>
        <p:spPr>
          <a:xfrm>
            <a:off x="321447" y="1276378"/>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rtl="1">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1" name="مستطيل مستدير الزوايا 20"/>
          <p:cNvSpPr/>
          <p:nvPr userDrawn="1"/>
        </p:nvSpPr>
        <p:spPr>
          <a:xfrm>
            <a:off x="321447" y="2314042"/>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rtl="1">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41" name="مربع نص 40"/>
          <p:cNvSpPr txBox="1"/>
          <p:nvPr userDrawn="1"/>
        </p:nvSpPr>
        <p:spPr>
          <a:xfrm>
            <a:off x="3158970" y="3604686"/>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د</a:t>
            </a:r>
          </a:p>
        </p:txBody>
      </p:sp>
      <p:sp>
        <p:nvSpPr>
          <p:cNvPr id="38" name="مربع نص 37"/>
          <p:cNvSpPr txBox="1"/>
          <p:nvPr userDrawn="1"/>
        </p:nvSpPr>
        <p:spPr>
          <a:xfrm>
            <a:off x="3162887" y="429495"/>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39" name="مربع نص 38"/>
          <p:cNvSpPr txBox="1"/>
          <p:nvPr userDrawn="1"/>
        </p:nvSpPr>
        <p:spPr>
          <a:xfrm>
            <a:off x="3151134" y="2576881"/>
            <a:ext cx="223860" cy="642943"/>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ج</a:t>
            </a:r>
            <a:endParaRPr lang="ar-SY" sz="1800" dirty="0" smtClean="0">
              <a:solidFill>
                <a:srgbClr val="7F3F98"/>
              </a:solidFill>
              <a:latin typeface="Hacen Tunisia Lt" pitchFamily="2" charset="-78"/>
              <a:cs typeface="Hacen Tunisia Lt" pitchFamily="2" charset="-78"/>
            </a:endParaRPr>
          </a:p>
        </p:txBody>
      </p:sp>
      <p:sp>
        <p:nvSpPr>
          <p:cNvPr id="40" name="مربع نص 39"/>
          <p:cNvSpPr txBox="1"/>
          <p:nvPr userDrawn="1"/>
        </p:nvSpPr>
        <p:spPr>
          <a:xfrm>
            <a:off x="3151134" y="1534949"/>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18"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22"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27873077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additive="base">
                                        <p:cTn id="7" dur="1000" fill="hold"/>
                                        <p:tgtEl>
                                          <p:spTgt spid="24">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4">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 calcmode="lin" valueType="num">
                                      <p:cBhvr additive="base">
                                        <p:cTn id="11" dur="1000" fill="hold"/>
                                        <p:tgtEl>
                                          <p:spTgt spid="24">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24">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anim calcmode="lin" valueType="num">
                                      <p:cBhvr additive="base">
                                        <p:cTn id="15" dur="1000" fill="hold"/>
                                        <p:tgtEl>
                                          <p:spTgt spid="24">
                                            <p:txEl>
                                              <p:pRg st="2" end="2"/>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24">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anim calcmode="lin" valueType="num">
                                      <p:cBhvr additive="base">
                                        <p:cTn id="19" dur="1000" fill="hold"/>
                                        <p:tgtEl>
                                          <p:spTgt spid="24">
                                            <p:txEl>
                                              <p:pRg st="3" end="3"/>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4">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4">
                                            <p:txEl>
                                              <p:pRg st="4" end="4"/>
                                            </p:txEl>
                                          </p:spTgt>
                                        </p:tgtEl>
                                        <p:attrNameLst>
                                          <p:attrName>style.visibility</p:attrName>
                                        </p:attrNameLst>
                                      </p:cBhvr>
                                      <p:to>
                                        <p:strVal val="visible"/>
                                      </p:to>
                                    </p:set>
                                    <p:anim calcmode="lin" valueType="num">
                                      <p:cBhvr additive="base">
                                        <p:cTn id="23" dur="1000" fill="hold"/>
                                        <p:tgtEl>
                                          <p:spTgt spid="24">
                                            <p:txEl>
                                              <p:pRg st="4" end="4"/>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24">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1000" fill="hold"/>
                                        <p:tgtEl>
                                          <p:spTgt spid="40"/>
                                        </p:tgtEl>
                                        <p:attrNameLst>
                                          <p:attrName>ppt_x</p:attrName>
                                        </p:attrNameLst>
                                      </p:cBhvr>
                                      <p:tavLst>
                                        <p:tav tm="0">
                                          <p:val>
                                            <p:strVal val="0-#ppt_w/2"/>
                                          </p:val>
                                        </p:tav>
                                        <p:tav tm="100000">
                                          <p:val>
                                            <p:strVal val="#ppt_x"/>
                                          </p:val>
                                        </p:tav>
                                      </p:tavLst>
                                    </p:anim>
                                    <p:anim calcmode="lin" valueType="num">
                                      <p:cBhvr additive="base">
                                        <p:cTn id="28" dur="1000" fill="hold"/>
                                        <p:tgtEl>
                                          <p:spTgt spid="4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1000" fill="hold"/>
                                        <p:tgtEl>
                                          <p:spTgt spid="41"/>
                                        </p:tgtEl>
                                        <p:attrNameLst>
                                          <p:attrName>ppt_x</p:attrName>
                                        </p:attrNameLst>
                                      </p:cBhvr>
                                      <p:tavLst>
                                        <p:tav tm="0">
                                          <p:val>
                                            <p:strVal val="0-#ppt_w/2"/>
                                          </p:val>
                                        </p:tav>
                                        <p:tav tm="100000">
                                          <p:val>
                                            <p:strVal val="#ppt_x"/>
                                          </p:val>
                                        </p:tav>
                                      </p:tavLst>
                                    </p:anim>
                                    <p:anim calcmode="lin" valueType="num">
                                      <p:cBhvr additive="base">
                                        <p:cTn id="32" dur="1000" fill="hold"/>
                                        <p:tgtEl>
                                          <p:spTgt spid="4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1000" fill="hold"/>
                                        <p:tgtEl>
                                          <p:spTgt spid="39"/>
                                        </p:tgtEl>
                                        <p:attrNameLst>
                                          <p:attrName>ppt_x</p:attrName>
                                        </p:attrNameLst>
                                      </p:cBhvr>
                                      <p:tavLst>
                                        <p:tav tm="0">
                                          <p:val>
                                            <p:strVal val="0-#ppt_w/2"/>
                                          </p:val>
                                        </p:tav>
                                        <p:tav tm="100000">
                                          <p:val>
                                            <p:strVal val="#ppt_x"/>
                                          </p:val>
                                        </p:tav>
                                      </p:tavLst>
                                    </p:anim>
                                    <p:anim calcmode="lin" valueType="num">
                                      <p:cBhvr additive="base">
                                        <p:cTn id="36" dur="1000" fill="hold"/>
                                        <p:tgtEl>
                                          <p:spTgt spid="3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000" fill="hold"/>
                                        <p:tgtEl>
                                          <p:spTgt spid="38"/>
                                        </p:tgtEl>
                                        <p:attrNameLst>
                                          <p:attrName>ppt_x</p:attrName>
                                        </p:attrNameLst>
                                      </p:cBhvr>
                                      <p:tavLst>
                                        <p:tav tm="0">
                                          <p:val>
                                            <p:strVal val="0-#ppt_w/2"/>
                                          </p:val>
                                        </p:tav>
                                        <p:tav tm="100000">
                                          <p:val>
                                            <p:strVal val="#ppt_x"/>
                                          </p:val>
                                        </p:tav>
                                      </p:tavLst>
                                    </p:anim>
                                    <p:anim calcmode="lin" valueType="num">
                                      <p:cBhvr additive="base">
                                        <p:cTn id="40" dur="10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5">
                                            <p:txEl>
                                              <p:pRg st="0" end="0"/>
                                            </p:txEl>
                                          </p:spTgt>
                                        </p:tgtEl>
                                        <p:attrNameLst>
                                          <p:attrName>style.visibility</p:attrName>
                                        </p:attrNameLst>
                                      </p:cBhvr>
                                      <p:to>
                                        <p:strVal val="visible"/>
                                      </p:to>
                                    </p:set>
                                    <p:anim calcmode="lin" valueType="num">
                                      <p:cBhvr additive="base">
                                        <p:cTn id="43" dur="1000" fill="hold"/>
                                        <p:tgtEl>
                                          <p:spTgt spid="35">
                                            <p:txEl>
                                              <p:pRg st="0" end="0"/>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35">
                                            <p:txEl>
                                              <p:pRg st="0" end="0"/>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35">
                                            <p:txEl>
                                              <p:pRg st="1" end="1"/>
                                            </p:txEl>
                                          </p:spTgt>
                                        </p:tgtEl>
                                        <p:attrNameLst>
                                          <p:attrName>style.visibility</p:attrName>
                                        </p:attrNameLst>
                                      </p:cBhvr>
                                      <p:to>
                                        <p:strVal val="visible"/>
                                      </p:to>
                                    </p:set>
                                    <p:anim calcmode="lin" valueType="num">
                                      <p:cBhvr additive="base">
                                        <p:cTn id="47" dur="1000" fill="hold"/>
                                        <p:tgtEl>
                                          <p:spTgt spid="35">
                                            <p:txEl>
                                              <p:pRg st="1" end="1"/>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35">
                                            <p:txEl>
                                              <p:pRg st="1" end="1"/>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35">
                                            <p:txEl>
                                              <p:pRg st="2" end="2"/>
                                            </p:txEl>
                                          </p:spTgt>
                                        </p:tgtEl>
                                        <p:attrNameLst>
                                          <p:attrName>style.visibility</p:attrName>
                                        </p:attrNameLst>
                                      </p:cBhvr>
                                      <p:to>
                                        <p:strVal val="visible"/>
                                      </p:to>
                                    </p:set>
                                    <p:anim calcmode="lin" valueType="num">
                                      <p:cBhvr additive="base">
                                        <p:cTn id="51" dur="1000" fill="hold"/>
                                        <p:tgtEl>
                                          <p:spTgt spid="35">
                                            <p:txEl>
                                              <p:pRg st="2" end="2"/>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35">
                                            <p:txEl>
                                              <p:pRg st="2" end="2"/>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5">
                                            <p:txEl>
                                              <p:pRg st="3" end="3"/>
                                            </p:txEl>
                                          </p:spTgt>
                                        </p:tgtEl>
                                        <p:attrNameLst>
                                          <p:attrName>style.visibility</p:attrName>
                                        </p:attrNameLst>
                                      </p:cBhvr>
                                      <p:to>
                                        <p:strVal val="visible"/>
                                      </p:to>
                                    </p:set>
                                    <p:anim calcmode="lin" valueType="num">
                                      <p:cBhvr additive="base">
                                        <p:cTn id="55" dur="1000" fill="hold"/>
                                        <p:tgtEl>
                                          <p:spTgt spid="35">
                                            <p:txEl>
                                              <p:pRg st="3" end="3"/>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35">
                                            <p:txEl>
                                              <p:pRg st="3" end="3"/>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5">
                                            <p:txEl>
                                              <p:pRg st="4" end="4"/>
                                            </p:txEl>
                                          </p:spTgt>
                                        </p:tgtEl>
                                        <p:attrNameLst>
                                          <p:attrName>style.visibility</p:attrName>
                                        </p:attrNameLst>
                                      </p:cBhvr>
                                      <p:to>
                                        <p:strVal val="visible"/>
                                      </p:to>
                                    </p:set>
                                    <p:anim calcmode="lin" valueType="num">
                                      <p:cBhvr additive="base">
                                        <p:cTn id="59" dur="1000" fill="hold"/>
                                        <p:tgtEl>
                                          <p:spTgt spid="35">
                                            <p:txEl>
                                              <p:pRg st="4" end="4"/>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35">
                                            <p:txEl>
                                              <p:pRg st="4" end="4"/>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 calcmode="lin" valueType="num">
                                      <p:cBhvr additive="base">
                                        <p:cTn id="63" dur="1000" fill="hold"/>
                                        <p:tgtEl>
                                          <p:spTgt spid="36">
                                            <p:txEl>
                                              <p:pRg st="0" end="0"/>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36">
                                            <p:txEl>
                                              <p:pRg st="0" end="0"/>
                                            </p:tx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36">
                                            <p:txEl>
                                              <p:pRg st="1" end="1"/>
                                            </p:txEl>
                                          </p:spTgt>
                                        </p:tgtEl>
                                        <p:attrNameLst>
                                          <p:attrName>style.visibility</p:attrName>
                                        </p:attrNameLst>
                                      </p:cBhvr>
                                      <p:to>
                                        <p:strVal val="visible"/>
                                      </p:to>
                                    </p:set>
                                    <p:anim calcmode="lin" valueType="num">
                                      <p:cBhvr additive="base">
                                        <p:cTn id="67" dur="1000" fill="hold"/>
                                        <p:tgtEl>
                                          <p:spTgt spid="36">
                                            <p:txEl>
                                              <p:pRg st="1" end="1"/>
                                            </p:txEl>
                                          </p:spTgt>
                                        </p:tgtEl>
                                        <p:attrNameLst>
                                          <p:attrName>ppt_x</p:attrName>
                                        </p:attrNameLst>
                                      </p:cBhvr>
                                      <p:tavLst>
                                        <p:tav tm="0">
                                          <p:val>
                                            <p:strVal val="0-#ppt_w/2"/>
                                          </p:val>
                                        </p:tav>
                                        <p:tav tm="100000">
                                          <p:val>
                                            <p:strVal val="#ppt_x"/>
                                          </p:val>
                                        </p:tav>
                                      </p:tavLst>
                                    </p:anim>
                                    <p:anim calcmode="lin" valueType="num">
                                      <p:cBhvr additive="base">
                                        <p:cTn id="68" dur="1000" fill="hold"/>
                                        <p:tgtEl>
                                          <p:spTgt spid="36">
                                            <p:txEl>
                                              <p:pRg st="1" end="1"/>
                                            </p:txEl>
                                          </p:spTgt>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36">
                                            <p:txEl>
                                              <p:pRg st="2" end="2"/>
                                            </p:txEl>
                                          </p:spTgt>
                                        </p:tgtEl>
                                        <p:attrNameLst>
                                          <p:attrName>style.visibility</p:attrName>
                                        </p:attrNameLst>
                                      </p:cBhvr>
                                      <p:to>
                                        <p:strVal val="visible"/>
                                      </p:to>
                                    </p:set>
                                    <p:anim calcmode="lin" valueType="num">
                                      <p:cBhvr additive="base">
                                        <p:cTn id="71" dur="1000" fill="hold"/>
                                        <p:tgtEl>
                                          <p:spTgt spid="36">
                                            <p:txEl>
                                              <p:pRg st="2" end="2"/>
                                            </p:txEl>
                                          </p:spTgt>
                                        </p:tgtEl>
                                        <p:attrNameLst>
                                          <p:attrName>ppt_x</p:attrName>
                                        </p:attrNameLst>
                                      </p:cBhvr>
                                      <p:tavLst>
                                        <p:tav tm="0">
                                          <p:val>
                                            <p:strVal val="0-#ppt_w/2"/>
                                          </p:val>
                                        </p:tav>
                                        <p:tav tm="100000">
                                          <p:val>
                                            <p:strVal val="#ppt_x"/>
                                          </p:val>
                                        </p:tav>
                                      </p:tavLst>
                                    </p:anim>
                                    <p:anim calcmode="lin" valueType="num">
                                      <p:cBhvr additive="base">
                                        <p:cTn id="72" dur="1000" fill="hold"/>
                                        <p:tgtEl>
                                          <p:spTgt spid="36">
                                            <p:txEl>
                                              <p:pRg st="2" end="2"/>
                                            </p:txEl>
                                          </p:spTgt>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36">
                                            <p:txEl>
                                              <p:pRg st="3" end="3"/>
                                            </p:txEl>
                                          </p:spTgt>
                                        </p:tgtEl>
                                        <p:attrNameLst>
                                          <p:attrName>style.visibility</p:attrName>
                                        </p:attrNameLst>
                                      </p:cBhvr>
                                      <p:to>
                                        <p:strVal val="visible"/>
                                      </p:to>
                                    </p:set>
                                    <p:anim calcmode="lin" valueType="num">
                                      <p:cBhvr additive="base">
                                        <p:cTn id="75" dur="1000" fill="hold"/>
                                        <p:tgtEl>
                                          <p:spTgt spid="36">
                                            <p:txEl>
                                              <p:pRg st="3" end="3"/>
                                            </p:txEl>
                                          </p:spTgt>
                                        </p:tgtEl>
                                        <p:attrNameLst>
                                          <p:attrName>ppt_x</p:attrName>
                                        </p:attrNameLst>
                                      </p:cBhvr>
                                      <p:tavLst>
                                        <p:tav tm="0">
                                          <p:val>
                                            <p:strVal val="0-#ppt_w/2"/>
                                          </p:val>
                                        </p:tav>
                                        <p:tav tm="100000">
                                          <p:val>
                                            <p:strVal val="#ppt_x"/>
                                          </p:val>
                                        </p:tav>
                                      </p:tavLst>
                                    </p:anim>
                                    <p:anim calcmode="lin" valueType="num">
                                      <p:cBhvr additive="base">
                                        <p:cTn id="76" dur="1000" fill="hold"/>
                                        <p:tgtEl>
                                          <p:spTgt spid="36">
                                            <p:txEl>
                                              <p:pRg st="3" end="3"/>
                                            </p:txEl>
                                          </p:spTgt>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36">
                                            <p:txEl>
                                              <p:pRg st="4" end="4"/>
                                            </p:txEl>
                                          </p:spTgt>
                                        </p:tgtEl>
                                        <p:attrNameLst>
                                          <p:attrName>style.visibility</p:attrName>
                                        </p:attrNameLst>
                                      </p:cBhvr>
                                      <p:to>
                                        <p:strVal val="visible"/>
                                      </p:to>
                                    </p:set>
                                    <p:anim calcmode="lin" valueType="num">
                                      <p:cBhvr additive="base">
                                        <p:cTn id="79" dur="1000" fill="hold"/>
                                        <p:tgtEl>
                                          <p:spTgt spid="36">
                                            <p:txEl>
                                              <p:pRg st="4" end="4"/>
                                            </p:txEl>
                                          </p:spTgt>
                                        </p:tgtEl>
                                        <p:attrNameLst>
                                          <p:attrName>ppt_x</p:attrName>
                                        </p:attrNameLst>
                                      </p:cBhvr>
                                      <p:tavLst>
                                        <p:tav tm="0">
                                          <p:val>
                                            <p:strVal val="0-#ppt_w/2"/>
                                          </p:val>
                                        </p:tav>
                                        <p:tav tm="100000">
                                          <p:val>
                                            <p:strVal val="#ppt_x"/>
                                          </p:val>
                                        </p:tav>
                                      </p:tavLst>
                                    </p:anim>
                                    <p:anim calcmode="lin" valueType="num">
                                      <p:cBhvr additive="base">
                                        <p:cTn id="80" dur="1000" fill="hold"/>
                                        <p:tgtEl>
                                          <p:spTgt spid="36">
                                            <p:txEl>
                                              <p:pRg st="4" end="4"/>
                                            </p:txEl>
                                          </p:spTgt>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1000" fill="hold"/>
                                        <p:tgtEl>
                                          <p:spTgt spid="17"/>
                                        </p:tgtEl>
                                        <p:attrNameLst>
                                          <p:attrName>ppt_x</p:attrName>
                                        </p:attrNameLst>
                                      </p:cBhvr>
                                      <p:tavLst>
                                        <p:tav tm="0">
                                          <p:val>
                                            <p:strVal val="0-#ppt_w/2"/>
                                          </p:val>
                                        </p:tav>
                                        <p:tav tm="100000">
                                          <p:val>
                                            <p:strVal val="#ppt_x"/>
                                          </p:val>
                                        </p:tav>
                                      </p:tavLst>
                                    </p:anim>
                                    <p:anim calcmode="lin" valueType="num">
                                      <p:cBhvr additive="base">
                                        <p:cTn id="84" dur="1000" fill="hold"/>
                                        <p:tgtEl>
                                          <p:spTgt spid="17"/>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0">
                                            <p:txEl>
                                              <p:pRg st="0" end="0"/>
                                            </p:txEl>
                                          </p:spTgt>
                                        </p:tgtEl>
                                        <p:attrNameLst>
                                          <p:attrName>style.visibility</p:attrName>
                                        </p:attrNameLst>
                                      </p:cBhvr>
                                      <p:to>
                                        <p:strVal val="visible"/>
                                      </p:to>
                                    </p:set>
                                    <p:anim calcmode="lin" valueType="num">
                                      <p:cBhvr additive="base">
                                        <p:cTn id="87" dur="1000" fill="hold"/>
                                        <p:tgtEl>
                                          <p:spTgt spid="30">
                                            <p:txEl>
                                              <p:pRg st="0" end="0"/>
                                            </p:txEl>
                                          </p:spTgt>
                                        </p:tgtEl>
                                        <p:attrNameLst>
                                          <p:attrName>ppt_x</p:attrName>
                                        </p:attrNameLst>
                                      </p:cBhvr>
                                      <p:tavLst>
                                        <p:tav tm="0">
                                          <p:val>
                                            <p:strVal val="0-#ppt_w/2"/>
                                          </p:val>
                                        </p:tav>
                                        <p:tav tm="100000">
                                          <p:val>
                                            <p:strVal val="#ppt_x"/>
                                          </p:val>
                                        </p:tav>
                                      </p:tavLst>
                                    </p:anim>
                                    <p:anim calcmode="lin" valueType="num">
                                      <p:cBhvr additive="base">
                                        <p:cTn id="88" dur="1000" fill="hold"/>
                                        <p:tgtEl>
                                          <p:spTgt spid="30">
                                            <p:txEl>
                                              <p:pRg st="0" end="0"/>
                                            </p:txEl>
                                          </p:spTgt>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30">
                                            <p:txEl>
                                              <p:pRg st="1" end="1"/>
                                            </p:txEl>
                                          </p:spTgt>
                                        </p:tgtEl>
                                        <p:attrNameLst>
                                          <p:attrName>style.visibility</p:attrName>
                                        </p:attrNameLst>
                                      </p:cBhvr>
                                      <p:to>
                                        <p:strVal val="visible"/>
                                      </p:to>
                                    </p:set>
                                    <p:anim calcmode="lin" valueType="num">
                                      <p:cBhvr additive="base">
                                        <p:cTn id="91" dur="1000" fill="hold"/>
                                        <p:tgtEl>
                                          <p:spTgt spid="30">
                                            <p:txEl>
                                              <p:pRg st="1" end="1"/>
                                            </p:txEl>
                                          </p:spTgt>
                                        </p:tgtEl>
                                        <p:attrNameLst>
                                          <p:attrName>ppt_x</p:attrName>
                                        </p:attrNameLst>
                                      </p:cBhvr>
                                      <p:tavLst>
                                        <p:tav tm="0">
                                          <p:val>
                                            <p:strVal val="0-#ppt_w/2"/>
                                          </p:val>
                                        </p:tav>
                                        <p:tav tm="100000">
                                          <p:val>
                                            <p:strVal val="#ppt_x"/>
                                          </p:val>
                                        </p:tav>
                                      </p:tavLst>
                                    </p:anim>
                                    <p:anim calcmode="lin" valueType="num">
                                      <p:cBhvr additive="base">
                                        <p:cTn id="92" dur="1000" fill="hold"/>
                                        <p:tgtEl>
                                          <p:spTgt spid="30">
                                            <p:txEl>
                                              <p:pRg st="1" end="1"/>
                                            </p:txEl>
                                          </p:spTgt>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0">
                                            <p:txEl>
                                              <p:pRg st="2" end="2"/>
                                            </p:txEl>
                                          </p:spTgt>
                                        </p:tgtEl>
                                        <p:attrNameLst>
                                          <p:attrName>style.visibility</p:attrName>
                                        </p:attrNameLst>
                                      </p:cBhvr>
                                      <p:to>
                                        <p:strVal val="visible"/>
                                      </p:to>
                                    </p:set>
                                    <p:anim calcmode="lin" valueType="num">
                                      <p:cBhvr additive="base">
                                        <p:cTn id="95" dur="1000" fill="hold"/>
                                        <p:tgtEl>
                                          <p:spTgt spid="30">
                                            <p:txEl>
                                              <p:pRg st="2" end="2"/>
                                            </p:txEl>
                                          </p:spTgt>
                                        </p:tgtEl>
                                        <p:attrNameLst>
                                          <p:attrName>ppt_x</p:attrName>
                                        </p:attrNameLst>
                                      </p:cBhvr>
                                      <p:tavLst>
                                        <p:tav tm="0">
                                          <p:val>
                                            <p:strVal val="0-#ppt_w/2"/>
                                          </p:val>
                                        </p:tav>
                                        <p:tav tm="100000">
                                          <p:val>
                                            <p:strVal val="#ppt_x"/>
                                          </p:val>
                                        </p:tav>
                                      </p:tavLst>
                                    </p:anim>
                                    <p:anim calcmode="lin" valueType="num">
                                      <p:cBhvr additive="base">
                                        <p:cTn id="96" dur="1000" fill="hold"/>
                                        <p:tgtEl>
                                          <p:spTgt spid="30">
                                            <p:txEl>
                                              <p:pRg st="2" end="2"/>
                                            </p:txEl>
                                          </p:spTgt>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30">
                                            <p:txEl>
                                              <p:pRg st="3" end="3"/>
                                            </p:txEl>
                                          </p:spTgt>
                                        </p:tgtEl>
                                        <p:attrNameLst>
                                          <p:attrName>style.visibility</p:attrName>
                                        </p:attrNameLst>
                                      </p:cBhvr>
                                      <p:to>
                                        <p:strVal val="visible"/>
                                      </p:to>
                                    </p:set>
                                    <p:anim calcmode="lin" valueType="num">
                                      <p:cBhvr additive="base">
                                        <p:cTn id="99" dur="1000" fill="hold"/>
                                        <p:tgtEl>
                                          <p:spTgt spid="30">
                                            <p:txEl>
                                              <p:pRg st="3" end="3"/>
                                            </p:txEl>
                                          </p:spTgt>
                                        </p:tgtEl>
                                        <p:attrNameLst>
                                          <p:attrName>ppt_x</p:attrName>
                                        </p:attrNameLst>
                                      </p:cBhvr>
                                      <p:tavLst>
                                        <p:tav tm="0">
                                          <p:val>
                                            <p:strVal val="0-#ppt_w/2"/>
                                          </p:val>
                                        </p:tav>
                                        <p:tav tm="100000">
                                          <p:val>
                                            <p:strVal val="#ppt_x"/>
                                          </p:val>
                                        </p:tav>
                                      </p:tavLst>
                                    </p:anim>
                                    <p:anim calcmode="lin" valueType="num">
                                      <p:cBhvr additive="base">
                                        <p:cTn id="100" dur="1000" fill="hold"/>
                                        <p:tgtEl>
                                          <p:spTgt spid="30">
                                            <p:txEl>
                                              <p:pRg st="3" end="3"/>
                                            </p:txEl>
                                          </p:spTgt>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30">
                                            <p:txEl>
                                              <p:pRg st="4" end="4"/>
                                            </p:txEl>
                                          </p:spTgt>
                                        </p:tgtEl>
                                        <p:attrNameLst>
                                          <p:attrName>style.visibility</p:attrName>
                                        </p:attrNameLst>
                                      </p:cBhvr>
                                      <p:to>
                                        <p:strVal val="visible"/>
                                      </p:to>
                                    </p:set>
                                    <p:anim calcmode="lin" valueType="num">
                                      <p:cBhvr additive="base">
                                        <p:cTn id="103" dur="1000" fill="hold"/>
                                        <p:tgtEl>
                                          <p:spTgt spid="30">
                                            <p:txEl>
                                              <p:pRg st="4" end="4"/>
                                            </p:txEl>
                                          </p:spTgt>
                                        </p:tgtEl>
                                        <p:attrNameLst>
                                          <p:attrName>ppt_x</p:attrName>
                                        </p:attrNameLst>
                                      </p:cBhvr>
                                      <p:tavLst>
                                        <p:tav tm="0">
                                          <p:val>
                                            <p:strVal val="0-#ppt_w/2"/>
                                          </p:val>
                                        </p:tav>
                                        <p:tav tm="100000">
                                          <p:val>
                                            <p:strVal val="#ppt_x"/>
                                          </p:val>
                                        </p:tav>
                                      </p:tavLst>
                                    </p:anim>
                                    <p:anim calcmode="lin" valueType="num">
                                      <p:cBhvr additive="base">
                                        <p:cTn id="104" dur="1000" fill="hold"/>
                                        <p:tgtEl>
                                          <p:spTgt spid="30">
                                            <p:txEl>
                                              <p:pRg st="4" end="4"/>
                                            </p:tx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additive="base">
                                        <p:cTn id="107" dur="1000" fill="hold"/>
                                        <p:tgtEl>
                                          <p:spTgt spid="19"/>
                                        </p:tgtEl>
                                        <p:attrNameLst>
                                          <p:attrName>ppt_x</p:attrName>
                                        </p:attrNameLst>
                                      </p:cBhvr>
                                      <p:tavLst>
                                        <p:tav tm="0">
                                          <p:val>
                                            <p:strVal val="0-#ppt_w/2"/>
                                          </p:val>
                                        </p:tav>
                                        <p:tav tm="100000">
                                          <p:val>
                                            <p:strVal val="#ppt_x"/>
                                          </p:val>
                                        </p:tav>
                                      </p:tavLst>
                                    </p:anim>
                                    <p:anim calcmode="lin" valueType="num">
                                      <p:cBhvr additive="base">
                                        <p:cTn id="108" dur="1000" fill="hold"/>
                                        <p:tgtEl>
                                          <p:spTgt spid="19"/>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1000" fill="hold"/>
                                        <p:tgtEl>
                                          <p:spTgt spid="20"/>
                                        </p:tgtEl>
                                        <p:attrNameLst>
                                          <p:attrName>ppt_x</p:attrName>
                                        </p:attrNameLst>
                                      </p:cBhvr>
                                      <p:tavLst>
                                        <p:tav tm="0">
                                          <p:val>
                                            <p:strVal val="0-#ppt_w/2"/>
                                          </p:val>
                                        </p:tav>
                                        <p:tav tm="100000">
                                          <p:val>
                                            <p:strVal val="#ppt_x"/>
                                          </p:val>
                                        </p:tav>
                                      </p:tavLst>
                                    </p:anim>
                                    <p:anim calcmode="lin" valueType="num">
                                      <p:cBhvr additive="base">
                                        <p:cTn id="112" dur="1000" fill="hold"/>
                                        <p:tgtEl>
                                          <p:spTgt spid="20"/>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1000" fill="hold"/>
                                        <p:tgtEl>
                                          <p:spTgt spid="21"/>
                                        </p:tgtEl>
                                        <p:attrNameLst>
                                          <p:attrName>ppt_x</p:attrName>
                                        </p:attrNameLst>
                                      </p:cBhvr>
                                      <p:tavLst>
                                        <p:tav tm="0">
                                          <p:val>
                                            <p:strVal val="0-#ppt_w/2"/>
                                          </p:val>
                                        </p:tav>
                                        <p:tav tm="100000">
                                          <p:val>
                                            <p:strVal val="#ppt_x"/>
                                          </p:val>
                                        </p:tav>
                                      </p:tavLst>
                                    </p:anim>
                                    <p:anim calcmode="lin" valueType="num">
                                      <p:cBhvr additive="base">
                                        <p:cTn id="11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1" presetClass="emph" presetSubtype="2" fill="hold" nodeType="clickEffect">
                                  <p:stCondLst>
                                    <p:cond delay="0"/>
                                  </p:stCondLst>
                                  <p:childTnLst>
                                    <p:animClr clrSpc="rgb" dir="cw">
                                      <p:cBhvr>
                                        <p:cTn id="120" dur="2000" fill="hold"/>
                                        <p:tgtEl>
                                          <p:spTgt spid="20"/>
                                        </p:tgtEl>
                                        <p:attrNameLst>
                                          <p:attrName>fillcolor</p:attrName>
                                        </p:attrNameLst>
                                      </p:cBhvr>
                                      <p:to>
                                        <a:srgbClr val="6DFF89"/>
                                      </p:to>
                                    </p:animClr>
                                    <p:set>
                                      <p:cBhvr>
                                        <p:cTn id="121" dur="2000" fill="hold"/>
                                        <p:tgtEl>
                                          <p:spTgt spid="20"/>
                                        </p:tgtEl>
                                        <p:attrNameLst>
                                          <p:attrName>fill.type</p:attrName>
                                        </p:attrNameLst>
                                      </p:cBhvr>
                                      <p:to>
                                        <p:strVal val="solid"/>
                                      </p:to>
                                    </p:set>
                                    <p:set>
                                      <p:cBhvr>
                                        <p:cTn id="122" dur="2000" fill="hold"/>
                                        <p:tgtEl>
                                          <p:spTgt spid="20"/>
                                        </p:tgtEl>
                                        <p:attrNameLst>
                                          <p:attrName>fill.on</p:attrName>
                                        </p:attrNameLst>
                                      </p:cBhvr>
                                      <p:to>
                                        <p:strVal val="true"/>
                                      </p:to>
                                    </p:set>
                                  </p:childTnLst>
                                </p:cTn>
                              </p:par>
                              <p:par>
                                <p:cTn id="123" presetID="1" presetClass="emph" presetSubtype="2" fill="hold" nodeType="withEffect">
                                  <p:stCondLst>
                                    <p:cond delay="0"/>
                                  </p:stCondLst>
                                  <p:childTnLst>
                                    <p:animClr clrSpc="rgb" dir="cw">
                                      <p:cBhvr>
                                        <p:cTn id="124" dur="2000" fill="hold"/>
                                        <p:tgtEl>
                                          <p:spTgt spid="21"/>
                                        </p:tgtEl>
                                        <p:attrNameLst>
                                          <p:attrName>fillcolor</p:attrName>
                                        </p:attrNameLst>
                                      </p:cBhvr>
                                      <p:to>
                                        <a:srgbClr val="6DFF89"/>
                                      </p:to>
                                    </p:animClr>
                                    <p:set>
                                      <p:cBhvr>
                                        <p:cTn id="125" dur="2000" fill="hold"/>
                                        <p:tgtEl>
                                          <p:spTgt spid="21"/>
                                        </p:tgtEl>
                                        <p:attrNameLst>
                                          <p:attrName>fill.type</p:attrName>
                                        </p:attrNameLst>
                                      </p:cBhvr>
                                      <p:to>
                                        <p:strVal val="solid"/>
                                      </p:to>
                                    </p:set>
                                    <p:set>
                                      <p:cBhvr>
                                        <p:cTn id="126"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4" grpId="0" build="p">
        <p:tmplLst>
          <p:tmpl lvl="1">
            <p:tnLst>
              <p:par>
                <p:cTn presetID="2" presetClass="entr" presetSubtype="8"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0-#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Lst>
      </p:bldP>
      <p:bldP spid="30" grpId="0" build="p">
        <p:tmplLst>
          <p:tmpl lvl="1">
            <p:tnLst>
              <p:par>
                <p:cTn presetID="2" presetClass="entr" presetSubtype="8"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0-#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Lst>
      </p:bldP>
      <p:bldP spid="35" grpId="0" build="p">
        <p:tmplLst>
          <p:tmpl lvl="1">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Lst>
      </p:bldP>
      <p:bldP spid="36" grpId="0" build="p">
        <p:tmplLst>
          <p:tmpl lvl="1">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Lst>
      </p:bldP>
      <p:bldP spid="19" grpId="0" animBg="1"/>
      <p:bldP spid="20" grpId="0" animBg="1"/>
      <p:bldP spid="21" grpId="0" animBg="1"/>
      <p:bldP spid="41" grpId="0"/>
      <p:bldP spid="38" grpId="0"/>
      <p:bldP spid="39" grpId="0"/>
      <p:bldP spid="40"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أ+ب+ج+د">
    <p:spTree>
      <p:nvGrpSpPr>
        <p:cNvPr id="1" name=""/>
        <p:cNvGrpSpPr/>
        <p:nvPr/>
      </p:nvGrpSpPr>
      <p:grpSpPr>
        <a:xfrm>
          <a:off x="0" y="0"/>
          <a:ext cx="0" cy="0"/>
          <a:chOff x="0" y="0"/>
          <a:chExt cx="0" cy="0"/>
        </a:xfrm>
      </p:grpSpPr>
      <p:sp>
        <p:nvSpPr>
          <p:cNvPr id="16" name="مستطيل مستدير الزوايا 15"/>
          <p:cNvSpPr/>
          <p:nvPr userDrawn="1"/>
        </p:nvSpPr>
        <p:spPr>
          <a:xfrm>
            <a:off x="3483006" y="214296"/>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7" name="مستطيل مستدير الزوايا 16"/>
          <p:cNvSpPr/>
          <p:nvPr userDrawn="1"/>
        </p:nvSpPr>
        <p:spPr>
          <a:xfrm>
            <a:off x="321447" y="3355294"/>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4" name="عنصر نائب للمحتوى 2"/>
          <p:cNvSpPr>
            <a:spLocks noGrp="1"/>
          </p:cNvSpPr>
          <p:nvPr>
            <p:ph idx="1"/>
          </p:nvPr>
        </p:nvSpPr>
        <p:spPr>
          <a:xfrm>
            <a:off x="350658" y="19548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0" name="عنصر نائب للمحتوى 2"/>
          <p:cNvSpPr>
            <a:spLocks noGrp="1"/>
          </p:cNvSpPr>
          <p:nvPr>
            <p:ph idx="13"/>
          </p:nvPr>
        </p:nvSpPr>
        <p:spPr>
          <a:xfrm>
            <a:off x="350658" y="1267058"/>
            <a:ext cx="2812229"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18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5" name="عنصر نائب للمحتوى 2"/>
          <p:cNvSpPr>
            <a:spLocks noGrp="1"/>
          </p:cNvSpPr>
          <p:nvPr>
            <p:ph idx="14"/>
          </p:nvPr>
        </p:nvSpPr>
        <p:spPr>
          <a:xfrm>
            <a:off x="350658" y="2336324"/>
            <a:ext cx="2808312" cy="910835"/>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dirty="0" smtClean="0"/>
              <a:t>المستوى الثاني</a:t>
            </a:r>
          </a:p>
          <a:p>
            <a:pPr marL="0" lvl="0" indent="-257175" algn="ctr" defTabSz="514350" rtl="1" eaLnBrk="1" latinLnBrk="0" hangingPunct="1">
              <a:lnSpc>
                <a:spcPct val="150000"/>
              </a:lnSpc>
              <a:spcBef>
                <a:spcPct val="20000"/>
              </a:spcBef>
              <a:buFontTx/>
              <a:buNone/>
            </a:pPr>
            <a:r>
              <a:rPr lang="ar-SA" dirty="0" smtClean="0"/>
              <a:t>المستوى الثالث</a:t>
            </a:r>
          </a:p>
          <a:p>
            <a:pPr marL="0" lvl="0" indent="-257175" algn="ctr" defTabSz="514350" rtl="1" eaLnBrk="1" latinLnBrk="0" hangingPunct="1">
              <a:lnSpc>
                <a:spcPct val="150000"/>
              </a:lnSpc>
              <a:spcBef>
                <a:spcPct val="20000"/>
              </a:spcBef>
              <a:buFontTx/>
              <a:buNone/>
            </a:pPr>
            <a:r>
              <a:rPr lang="ar-SA" dirty="0" smtClean="0"/>
              <a:t>المستوى 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36" name="عنصر نائب للمحتوى 2"/>
          <p:cNvSpPr>
            <a:spLocks noGrp="1"/>
          </p:cNvSpPr>
          <p:nvPr>
            <p:ph idx="15"/>
          </p:nvPr>
        </p:nvSpPr>
        <p:spPr>
          <a:xfrm>
            <a:off x="350658" y="3363459"/>
            <a:ext cx="2808312" cy="96441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buNone/>
              <a:defRPr lang="ar-SY" sz="18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r>
              <a:rPr lang="ar-SA" dirty="0" smtClean="0"/>
              <a:t>انقر لتحرير أنماط النص الرئيسي</a:t>
            </a:r>
          </a:p>
          <a:p>
            <a:pPr marL="0" lvl="0" indent="-257175" algn="ctr" defTabSz="514350" rtl="1" eaLnBrk="1" latinLnBrk="0" hangingPunct="1">
              <a:lnSpc>
                <a:spcPct val="150000"/>
              </a:lnSpc>
              <a:spcBef>
                <a:spcPct val="20000"/>
              </a:spcBef>
              <a:buFontTx/>
              <a:buNone/>
            </a:pPr>
            <a:r>
              <a:rPr lang="ar-SA" smtClean="0"/>
              <a:t>المستوى الثاني</a:t>
            </a:r>
          </a:p>
          <a:p>
            <a:pPr marL="0" lvl="0" indent="-257175" algn="ctr" defTabSz="514350" rtl="1" eaLnBrk="1" latinLnBrk="0" hangingPunct="1">
              <a:lnSpc>
                <a:spcPct val="150000"/>
              </a:lnSpc>
              <a:spcBef>
                <a:spcPct val="20000"/>
              </a:spcBef>
              <a:buFontTx/>
              <a:buNone/>
            </a:pPr>
            <a:r>
              <a:rPr lang="ar-SA" smtClean="0"/>
              <a:t>المستوى الثالث</a:t>
            </a:r>
          </a:p>
          <a:p>
            <a:pPr marL="0" lvl="0" indent="-257175" algn="ctr" defTabSz="514350" rtl="1" eaLnBrk="1" latinLnBrk="0" hangingPunct="1">
              <a:lnSpc>
                <a:spcPct val="150000"/>
              </a:lnSpc>
              <a:spcBef>
                <a:spcPct val="20000"/>
              </a:spcBef>
              <a:buFontTx/>
              <a:buNone/>
            </a:pPr>
            <a:r>
              <a:rPr lang="ar-SA" smtClean="0"/>
              <a:t>المستوى </a:t>
            </a:r>
            <a:r>
              <a:rPr lang="ar-SA" dirty="0" smtClean="0"/>
              <a:t>الرابع</a:t>
            </a:r>
          </a:p>
          <a:p>
            <a:pPr marL="0" lvl="0" indent="-257175" algn="ctr" defTabSz="514350" rtl="1" eaLnBrk="1" latinLnBrk="0" hangingPunct="1">
              <a:lnSpc>
                <a:spcPct val="150000"/>
              </a:lnSpc>
              <a:spcBef>
                <a:spcPct val="20000"/>
              </a:spcBef>
              <a:buFontTx/>
              <a:buNone/>
            </a:pPr>
            <a:r>
              <a:rPr lang="ar-SA" dirty="0" smtClean="0"/>
              <a:t>المستوى الخامس</a:t>
            </a:r>
            <a:endParaRPr lang="ar-SY" dirty="0"/>
          </a:p>
        </p:txBody>
      </p:sp>
      <p:sp>
        <p:nvSpPr>
          <p:cNvPr id="42" name="عنصر نائب للنص 42"/>
          <p:cNvSpPr>
            <a:spLocks noGrp="1"/>
          </p:cNvSpPr>
          <p:nvPr>
            <p:ph type="body" sz="quarter" idx="16"/>
          </p:nvPr>
        </p:nvSpPr>
        <p:spPr>
          <a:xfrm>
            <a:off x="3537012" y="339503"/>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19" name="مستطيل مستدير الزوايا 18"/>
          <p:cNvSpPr/>
          <p:nvPr userDrawn="1"/>
        </p:nvSpPr>
        <p:spPr>
          <a:xfrm>
            <a:off x="321447" y="214296"/>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rtl="1">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0" name="مستطيل مستدير الزوايا 19"/>
          <p:cNvSpPr/>
          <p:nvPr userDrawn="1"/>
        </p:nvSpPr>
        <p:spPr>
          <a:xfrm>
            <a:off x="321447" y="1276378"/>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rtl="1">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1" name="مستطيل مستدير الزوايا 20"/>
          <p:cNvSpPr/>
          <p:nvPr userDrawn="1"/>
        </p:nvSpPr>
        <p:spPr>
          <a:xfrm>
            <a:off x="321447" y="2314042"/>
            <a:ext cx="3053975" cy="964412"/>
          </a:xfrm>
          <a:prstGeom prst="roundRect">
            <a:avLst>
              <a:gd name="adj" fmla="val 1003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rtl="1">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41" name="مربع نص 40"/>
          <p:cNvSpPr txBox="1"/>
          <p:nvPr userDrawn="1"/>
        </p:nvSpPr>
        <p:spPr>
          <a:xfrm>
            <a:off x="3158970" y="3604686"/>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د</a:t>
            </a:r>
          </a:p>
        </p:txBody>
      </p:sp>
      <p:sp>
        <p:nvSpPr>
          <p:cNvPr id="38" name="مربع نص 37"/>
          <p:cNvSpPr txBox="1"/>
          <p:nvPr userDrawn="1"/>
        </p:nvSpPr>
        <p:spPr>
          <a:xfrm>
            <a:off x="3162887" y="429495"/>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39" name="مربع نص 38"/>
          <p:cNvSpPr txBox="1"/>
          <p:nvPr userDrawn="1"/>
        </p:nvSpPr>
        <p:spPr>
          <a:xfrm>
            <a:off x="3151134" y="2576881"/>
            <a:ext cx="223860" cy="642943"/>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ج</a:t>
            </a:r>
            <a:endParaRPr lang="ar-SY" sz="1800" dirty="0" smtClean="0">
              <a:solidFill>
                <a:srgbClr val="7F3F98"/>
              </a:solidFill>
              <a:latin typeface="Hacen Tunisia Lt" pitchFamily="2" charset="-78"/>
              <a:cs typeface="Hacen Tunisia Lt" pitchFamily="2" charset="-78"/>
            </a:endParaRPr>
          </a:p>
        </p:txBody>
      </p:sp>
      <p:sp>
        <p:nvSpPr>
          <p:cNvPr id="40" name="مربع نص 39"/>
          <p:cNvSpPr txBox="1"/>
          <p:nvPr userDrawn="1"/>
        </p:nvSpPr>
        <p:spPr>
          <a:xfrm>
            <a:off x="3151134" y="1534949"/>
            <a:ext cx="223860" cy="623249"/>
          </a:xfrm>
          <a:prstGeom prst="rect">
            <a:avLst/>
          </a:prstGeom>
          <a:noFill/>
        </p:spPr>
        <p:txBody>
          <a:bodyPr vert="horz" lIns="51435" tIns="25718" rIns="51435" bIns="25718" rtlCol="1">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18"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22"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118121375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additive="base">
                                        <p:cTn id="7" dur="1000" fill="hold"/>
                                        <p:tgtEl>
                                          <p:spTgt spid="24">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4">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 calcmode="lin" valueType="num">
                                      <p:cBhvr additive="base">
                                        <p:cTn id="11" dur="1000" fill="hold"/>
                                        <p:tgtEl>
                                          <p:spTgt spid="24">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24">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anim calcmode="lin" valueType="num">
                                      <p:cBhvr additive="base">
                                        <p:cTn id="15" dur="1000" fill="hold"/>
                                        <p:tgtEl>
                                          <p:spTgt spid="24">
                                            <p:txEl>
                                              <p:pRg st="2" end="2"/>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24">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anim calcmode="lin" valueType="num">
                                      <p:cBhvr additive="base">
                                        <p:cTn id="19" dur="1000" fill="hold"/>
                                        <p:tgtEl>
                                          <p:spTgt spid="24">
                                            <p:txEl>
                                              <p:pRg st="3" end="3"/>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4">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4">
                                            <p:txEl>
                                              <p:pRg st="4" end="4"/>
                                            </p:txEl>
                                          </p:spTgt>
                                        </p:tgtEl>
                                        <p:attrNameLst>
                                          <p:attrName>style.visibility</p:attrName>
                                        </p:attrNameLst>
                                      </p:cBhvr>
                                      <p:to>
                                        <p:strVal val="visible"/>
                                      </p:to>
                                    </p:set>
                                    <p:anim calcmode="lin" valueType="num">
                                      <p:cBhvr additive="base">
                                        <p:cTn id="23" dur="1000" fill="hold"/>
                                        <p:tgtEl>
                                          <p:spTgt spid="24">
                                            <p:txEl>
                                              <p:pRg st="4" end="4"/>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24">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1000" fill="hold"/>
                                        <p:tgtEl>
                                          <p:spTgt spid="40"/>
                                        </p:tgtEl>
                                        <p:attrNameLst>
                                          <p:attrName>ppt_x</p:attrName>
                                        </p:attrNameLst>
                                      </p:cBhvr>
                                      <p:tavLst>
                                        <p:tav tm="0">
                                          <p:val>
                                            <p:strVal val="0-#ppt_w/2"/>
                                          </p:val>
                                        </p:tav>
                                        <p:tav tm="100000">
                                          <p:val>
                                            <p:strVal val="#ppt_x"/>
                                          </p:val>
                                        </p:tav>
                                      </p:tavLst>
                                    </p:anim>
                                    <p:anim calcmode="lin" valueType="num">
                                      <p:cBhvr additive="base">
                                        <p:cTn id="28" dur="1000" fill="hold"/>
                                        <p:tgtEl>
                                          <p:spTgt spid="4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1000" fill="hold"/>
                                        <p:tgtEl>
                                          <p:spTgt spid="41"/>
                                        </p:tgtEl>
                                        <p:attrNameLst>
                                          <p:attrName>ppt_x</p:attrName>
                                        </p:attrNameLst>
                                      </p:cBhvr>
                                      <p:tavLst>
                                        <p:tav tm="0">
                                          <p:val>
                                            <p:strVal val="0-#ppt_w/2"/>
                                          </p:val>
                                        </p:tav>
                                        <p:tav tm="100000">
                                          <p:val>
                                            <p:strVal val="#ppt_x"/>
                                          </p:val>
                                        </p:tav>
                                      </p:tavLst>
                                    </p:anim>
                                    <p:anim calcmode="lin" valueType="num">
                                      <p:cBhvr additive="base">
                                        <p:cTn id="32" dur="1000" fill="hold"/>
                                        <p:tgtEl>
                                          <p:spTgt spid="4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1000" fill="hold"/>
                                        <p:tgtEl>
                                          <p:spTgt spid="39"/>
                                        </p:tgtEl>
                                        <p:attrNameLst>
                                          <p:attrName>ppt_x</p:attrName>
                                        </p:attrNameLst>
                                      </p:cBhvr>
                                      <p:tavLst>
                                        <p:tav tm="0">
                                          <p:val>
                                            <p:strVal val="0-#ppt_w/2"/>
                                          </p:val>
                                        </p:tav>
                                        <p:tav tm="100000">
                                          <p:val>
                                            <p:strVal val="#ppt_x"/>
                                          </p:val>
                                        </p:tav>
                                      </p:tavLst>
                                    </p:anim>
                                    <p:anim calcmode="lin" valueType="num">
                                      <p:cBhvr additive="base">
                                        <p:cTn id="36" dur="1000" fill="hold"/>
                                        <p:tgtEl>
                                          <p:spTgt spid="3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000" fill="hold"/>
                                        <p:tgtEl>
                                          <p:spTgt spid="38"/>
                                        </p:tgtEl>
                                        <p:attrNameLst>
                                          <p:attrName>ppt_x</p:attrName>
                                        </p:attrNameLst>
                                      </p:cBhvr>
                                      <p:tavLst>
                                        <p:tav tm="0">
                                          <p:val>
                                            <p:strVal val="0-#ppt_w/2"/>
                                          </p:val>
                                        </p:tav>
                                        <p:tav tm="100000">
                                          <p:val>
                                            <p:strVal val="#ppt_x"/>
                                          </p:val>
                                        </p:tav>
                                      </p:tavLst>
                                    </p:anim>
                                    <p:anim calcmode="lin" valueType="num">
                                      <p:cBhvr additive="base">
                                        <p:cTn id="40" dur="10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5">
                                            <p:txEl>
                                              <p:pRg st="0" end="0"/>
                                            </p:txEl>
                                          </p:spTgt>
                                        </p:tgtEl>
                                        <p:attrNameLst>
                                          <p:attrName>style.visibility</p:attrName>
                                        </p:attrNameLst>
                                      </p:cBhvr>
                                      <p:to>
                                        <p:strVal val="visible"/>
                                      </p:to>
                                    </p:set>
                                    <p:anim calcmode="lin" valueType="num">
                                      <p:cBhvr additive="base">
                                        <p:cTn id="43" dur="1000" fill="hold"/>
                                        <p:tgtEl>
                                          <p:spTgt spid="35">
                                            <p:txEl>
                                              <p:pRg st="0" end="0"/>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35">
                                            <p:txEl>
                                              <p:pRg st="0" end="0"/>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35">
                                            <p:txEl>
                                              <p:pRg st="1" end="1"/>
                                            </p:txEl>
                                          </p:spTgt>
                                        </p:tgtEl>
                                        <p:attrNameLst>
                                          <p:attrName>style.visibility</p:attrName>
                                        </p:attrNameLst>
                                      </p:cBhvr>
                                      <p:to>
                                        <p:strVal val="visible"/>
                                      </p:to>
                                    </p:set>
                                    <p:anim calcmode="lin" valueType="num">
                                      <p:cBhvr additive="base">
                                        <p:cTn id="47" dur="1000" fill="hold"/>
                                        <p:tgtEl>
                                          <p:spTgt spid="35">
                                            <p:txEl>
                                              <p:pRg st="1" end="1"/>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35">
                                            <p:txEl>
                                              <p:pRg st="1" end="1"/>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35">
                                            <p:txEl>
                                              <p:pRg st="2" end="2"/>
                                            </p:txEl>
                                          </p:spTgt>
                                        </p:tgtEl>
                                        <p:attrNameLst>
                                          <p:attrName>style.visibility</p:attrName>
                                        </p:attrNameLst>
                                      </p:cBhvr>
                                      <p:to>
                                        <p:strVal val="visible"/>
                                      </p:to>
                                    </p:set>
                                    <p:anim calcmode="lin" valueType="num">
                                      <p:cBhvr additive="base">
                                        <p:cTn id="51" dur="1000" fill="hold"/>
                                        <p:tgtEl>
                                          <p:spTgt spid="35">
                                            <p:txEl>
                                              <p:pRg st="2" end="2"/>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35">
                                            <p:txEl>
                                              <p:pRg st="2" end="2"/>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5">
                                            <p:txEl>
                                              <p:pRg st="3" end="3"/>
                                            </p:txEl>
                                          </p:spTgt>
                                        </p:tgtEl>
                                        <p:attrNameLst>
                                          <p:attrName>style.visibility</p:attrName>
                                        </p:attrNameLst>
                                      </p:cBhvr>
                                      <p:to>
                                        <p:strVal val="visible"/>
                                      </p:to>
                                    </p:set>
                                    <p:anim calcmode="lin" valueType="num">
                                      <p:cBhvr additive="base">
                                        <p:cTn id="55" dur="1000" fill="hold"/>
                                        <p:tgtEl>
                                          <p:spTgt spid="35">
                                            <p:txEl>
                                              <p:pRg st="3" end="3"/>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35">
                                            <p:txEl>
                                              <p:pRg st="3" end="3"/>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5">
                                            <p:txEl>
                                              <p:pRg st="4" end="4"/>
                                            </p:txEl>
                                          </p:spTgt>
                                        </p:tgtEl>
                                        <p:attrNameLst>
                                          <p:attrName>style.visibility</p:attrName>
                                        </p:attrNameLst>
                                      </p:cBhvr>
                                      <p:to>
                                        <p:strVal val="visible"/>
                                      </p:to>
                                    </p:set>
                                    <p:anim calcmode="lin" valueType="num">
                                      <p:cBhvr additive="base">
                                        <p:cTn id="59" dur="1000" fill="hold"/>
                                        <p:tgtEl>
                                          <p:spTgt spid="35">
                                            <p:txEl>
                                              <p:pRg st="4" end="4"/>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35">
                                            <p:txEl>
                                              <p:pRg st="4" end="4"/>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 calcmode="lin" valueType="num">
                                      <p:cBhvr additive="base">
                                        <p:cTn id="63" dur="1000" fill="hold"/>
                                        <p:tgtEl>
                                          <p:spTgt spid="36">
                                            <p:txEl>
                                              <p:pRg st="0" end="0"/>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36">
                                            <p:txEl>
                                              <p:pRg st="0" end="0"/>
                                            </p:tx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36">
                                            <p:txEl>
                                              <p:pRg st="1" end="1"/>
                                            </p:txEl>
                                          </p:spTgt>
                                        </p:tgtEl>
                                        <p:attrNameLst>
                                          <p:attrName>style.visibility</p:attrName>
                                        </p:attrNameLst>
                                      </p:cBhvr>
                                      <p:to>
                                        <p:strVal val="visible"/>
                                      </p:to>
                                    </p:set>
                                    <p:anim calcmode="lin" valueType="num">
                                      <p:cBhvr additive="base">
                                        <p:cTn id="67" dur="1000" fill="hold"/>
                                        <p:tgtEl>
                                          <p:spTgt spid="36">
                                            <p:txEl>
                                              <p:pRg st="1" end="1"/>
                                            </p:txEl>
                                          </p:spTgt>
                                        </p:tgtEl>
                                        <p:attrNameLst>
                                          <p:attrName>ppt_x</p:attrName>
                                        </p:attrNameLst>
                                      </p:cBhvr>
                                      <p:tavLst>
                                        <p:tav tm="0">
                                          <p:val>
                                            <p:strVal val="0-#ppt_w/2"/>
                                          </p:val>
                                        </p:tav>
                                        <p:tav tm="100000">
                                          <p:val>
                                            <p:strVal val="#ppt_x"/>
                                          </p:val>
                                        </p:tav>
                                      </p:tavLst>
                                    </p:anim>
                                    <p:anim calcmode="lin" valueType="num">
                                      <p:cBhvr additive="base">
                                        <p:cTn id="68" dur="1000" fill="hold"/>
                                        <p:tgtEl>
                                          <p:spTgt spid="36">
                                            <p:txEl>
                                              <p:pRg st="1" end="1"/>
                                            </p:txEl>
                                          </p:spTgt>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36">
                                            <p:txEl>
                                              <p:pRg st="2" end="2"/>
                                            </p:txEl>
                                          </p:spTgt>
                                        </p:tgtEl>
                                        <p:attrNameLst>
                                          <p:attrName>style.visibility</p:attrName>
                                        </p:attrNameLst>
                                      </p:cBhvr>
                                      <p:to>
                                        <p:strVal val="visible"/>
                                      </p:to>
                                    </p:set>
                                    <p:anim calcmode="lin" valueType="num">
                                      <p:cBhvr additive="base">
                                        <p:cTn id="71" dur="1000" fill="hold"/>
                                        <p:tgtEl>
                                          <p:spTgt spid="36">
                                            <p:txEl>
                                              <p:pRg st="2" end="2"/>
                                            </p:txEl>
                                          </p:spTgt>
                                        </p:tgtEl>
                                        <p:attrNameLst>
                                          <p:attrName>ppt_x</p:attrName>
                                        </p:attrNameLst>
                                      </p:cBhvr>
                                      <p:tavLst>
                                        <p:tav tm="0">
                                          <p:val>
                                            <p:strVal val="0-#ppt_w/2"/>
                                          </p:val>
                                        </p:tav>
                                        <p:tav tm="100000">
                                          <p:val>
                                            <p:strVal val="#ppt_x"/>
                                          </p:val>
                                        </p:tav>
                                      </p:tavLst>
                                    </p:anim>
                                    <p:anim calcmode="lin" valueType="num">
                                      <p:cBhvr additive="base">
                                        <p:cTn id="72" dur="1000" fill="hold"/>
                                        <p:tgtEl>
                                          <p:spTgt spid="36">
                                            <p:txEl>
                                              <p:pRg st="2" end="2"/>
                                            </p:txEl>
                                          </p:spTgt>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36">
                                            <p:txEl>
                                              <p:pRg st="3" end="3"/>
                                            </p:txEl>
                                          </p:spTgt>
                                        </p:tgtEl>
                                        <p:attrNameLst>
                                          <p:attrName>style.visibility</p:attrName>
                                        </p:attrNameLst>
                                      </p:cBhvr>
                                      <p:to>
                                        <p:strVal val="visible"/>
                                      </p:to>
                                    </p:set>
                                    <p:anim calcmode="lin" valueType="num">
                                      <p:cBhvr additive="base">
                                        <p:cTn id="75" dur="1000" fill="hold"/>
                                        <p:tgtEl>
                                          <p:spTgt spid="36">
                                            <p:txEl>
                                              <p:pRg st="3" end="3"/>
                                            </p:txEl>
                                          </p:spTgt>
                                        </p:tgtEl>
                                        <p:attrNameLst>
                                          <p:attrName>ppt_x</p:attrName>
                                        </p:attrNameLst>
                                      </p:cBhvr>
                                      <p:tavLst>
                                        <p:tav tm="0">
                                          <p:val>
                                            <p:strVal val="0-#ppt_w/2"/>
                                          </p:val>
                                        </p:tav>
                                        <p:tav tm="100000">
                                          <p:val>
                                            <p:strVal val="#ppt_x"/>
                                          </p:val>
                                        </p:tav>
                                      </p:tavLst>
                                    </p:anim>
                                    <p:anim calcmode="lin" valueType="num">
                                      <p:cBhvr additive="base">
                                        <p:cTn id="76" dur="1000" fill="hold"/>
                                        <p:tgtEl>
                                          <p:spTgt spid="36">
                                            <p:txEl>
                                              <p:pRg st="3" end="3"/>
                                            </p:txEl>
                                          </p:spTgt>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36">
                                            <p:txEl>
                                              <p:pRg st="4" end="4"/>
                                            </p:txEl>
                                          </p:spTgt>
                                        </p:tgtEl>
                                        <p:attrNameLst>
                                          <p:attrName>style.visibility</p:attrName>
                                        </p:attrNameLst>
                                      </p:cBhvr>
                                      <p:to>
                                        <p:strVal val="visible"/>
                                      </p:to>
                                    </p:set>
                                    <p:anim calcmode="lin" valueType="num">
                                      <p:cBhvr additive="base">
                                        <p:cTn id="79" dur="1000" fill="hold"/>
                                        <p:tgtEl>
                                          <p:spTgt spid="36">
                                            <p:txEl>
                                              <p:pRg st="4" end="4"/>
                                            </p:txEl>
                                          </p:spTgt>
                                        </p:tgtEl>
                                        <p:attrNameLst>
                                          <p:attrName>ppt_x</p:attrName>
                                        </p:attrNameLst>
                                      </p:cBhvr>
                                      <p:tavLst>
                                        <p:tav tm="0">
                                          <p:val>
                                            <p:strVal val="0-#ppt_w/2"/>
                                          </p:val>
                                        </p:tav>
                                        <p:tav tm="100000">
                                          <p:val>
                                            <p:strVal val="#ppt_x"/>
                                          </p:val>
                                        </p:tav>
                                      </p:tavLst>
                                    </p:anim>
                                    <p:anim calcmode="lin" valueType="num">
                                      <p:cBhvr additive="base">
                                        <p:cTn id="80" dur="1000" fill="hold"/>
                                        <p:tgtEl>
                                          <p:spTgt spid="36">
                                            <p:txEl>
                                              <p:pRg st="4" end="4"/>
                                            </p:txEl>
                                          </p:spTgt>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1000" fill="hold"/>
                                        <p:tgtEl>
                                          <p:spTgt spid="17"/>
                                        </p:tgtEl>
                                        <p:attrNameLst>
                                          <p:attrName>ppt_x</p:attrName>
                                        </p:attrNameLst>
                                      </p:cBhvr>
                                      <p:tavLst>
                                        <p:tav tm="0">
                                          <p:val>
                                            <p:strVal val="0-#ppt_w/2"/>
                                          </p:val>
                                        </p:tav>
                                        <p:tav tm="100000">
                                          <p:val>
                                            <p:strVal val="#ppt_x"/>
                                          </p:val>
                                        </p:tav>
                                      </p:tavLst>
                                    </p:anim>
                                    <p:anim calcmode="lin" valueType="num">
                                      <p:cBhvr additive="base">
                                        <p:cTn id="84" dur="1000" fill="hold"/>
                                        <p:tgtEl>
                                          <p:spTgt spid="17"/>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0">
                                            <p:txEl>
                                              <p:pRg st="0" end="0"/>
                                            </p:txEl>
                                          </p:spTgt>
                                        </p:tgtEl>
                                        <p:attrNameLst>
                                          <p:attrName>style.visibility</p:attrName>
                                        </p:attrNameLst>
                                      </p:cBhvr>
                                      <p:to>
                                        <p:strVal val="visible"/>
                                      </p:to>
                                    </p:set>
                                    <p:anim calcmode="lin" valueType="num">
                                      <p:cBhvr additive="base">
                                        <p:cTn id="87" dur="1000" fill="hold"/>
                                        <p:tgtEl>
                                          <p:spTgt spid="30">
                                            <p:txEl>
                                              <p:pRg st="0" end="0"/>
                                            </p:txEl>
                                          </p:spTgt>
                                        </p:tgtEl>
                                        <p:attrNameLst>
                                          <p:attrName>ppt_x</p:attrName>
                                        </p:attrNameLst>
                                      </p:cBhvr>
                                      <p:tavLst>
                                        <p:tav tm="0">
                                          <p:val>
                                            <p:strVal val="0-#ppt_w/2"/>
                                          </p:val>
                                        </p:tav>
                                        <p:tav tm="100000">
                                          <p:val>
                                            <p:strVal val="#ppt_x"/>
                                          </p:val>
                                        </p:tav>
                                      </p:tavLst>
                                    </p:anim>
                                    <p:anim calcmode="lin" valueType="num">
                                      <p:cBhvr additive="base">
                                        <p:cTn id="88" dur="1000" fill="hold"/>
                                        <p:tgtEl>
                                          <p:spTgt spid="30">
                                            <p:txEl>
                                              <p:pRg st="0" end="0"/>
                                            </p:txEl>
                                          </p:spTgt>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30">
                                            <p:txEl>
                                              <p:pRg st="1" end="1"/>
                                            </p:txEl>
                                          </p:spTgt>
                                        </p:tgtEl>
                                        <p:attrNameLst>
                                          <p:attrName>style.visibility</p:attrName>
                                        </p:attrNameLst>
                                      </p:cBhvr>
                                      <p:to>
                                        <p:strVal val="visible"/>
                                      </p:to>
                                    </p:set>
                                    <p:anim calcmode="lin" valueType="num">
                                      <p:cBhvr additive="base">
                                        <p:cTn id="91" dur="1000" fill="hold"/>
                                        <p:tgtEl>
                                          <p:spTgt spid="30">
                                            <p:txEl>
                                              <p:pRg st="1" end="1"/>
                                            </p:txEl>
                                          </p:spTgt>
                                        </p:tgtEl>
                                        <p:attrNameLst>
                                          <p:attrName>ppt_x</p:attrName>
                                        </p:attrNameLst>
                                      </p:cBhvr>
                                      <p:tavLst>
                                        <p:tav tm="0">
                                          <p:val>
                                            <p:strVal val="0-#ppt_w/2"/>
                                          </p:val>
                                        </p:tav>
                                        <p:tav tm="100000">
                                          <p:val>
                                            <p:strVal val="#ppt_x"/>
                                          </p:val>
                                        </p:tav>
                                      </p:tavLst>
                                    </p:anim>
                                    <p:anim calcmode="lin" valueType="num">
                                      <p:cBhvr additive="base">
                                        <p:cTn id="92" dur="1000" fill="hold"/>
                                        <p:tgtEl>
                                          <p:spTgt spid="30">
                                            <p:txEl>
                                              <p:pRg st="1" end="1"/>
                                            </p:txEl>
                                          </p:spTgt>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0">
                                            <p:txEl>
                                              <p:pRg st="2" end="2"/>
                                            </p:txEl>
                                          </p:spTgt>
                                        </p:tgtEl>
                                        <p:attrNameLst>
                                          <p:attrName>style.visibility</p:attrName>
                                        </p:attrNameLst>
                                      </p:cBhvr>
                                      <p:to>
                                        <p:strVal val="visible"/>
                                      </p:to>
                                    </p:set>
                                    <p:anim calcmode="lin" valueType="num">
                                      <p:cBhvr additive="base">
                                        <p:cTn id="95" dur="1000" fill="hold"/>
                                        <p:tgtEl>
                                          <p:spTgt spid="30">
                                            <p:txEl>
                                              <p:pRg st="2" end="2"/>
                                            </p:txEl>
                                          </p:spTgt>
                                        </p:tgtEl>
                                        <p:attrNameLst>
                                          <p:attrName>ppt_x</p:attrName>
                                        </p:attrNameLst>
                                      </p:cBhvr>
                                      <p:tavLst>
                                        <p:tav tm="0">
                                          <p:val>
                                            <p:strVal val="0-#ppt_w/2"/>
                                          </p:val>
                                        </p:tav>
                                        <p:tav tm="100000">
                                          <p:val>
                                            <p:strVal val="#ppt_x"/>
                                          </p:val>
                                        </p:tav>
                                      </p:tavLst>
                                    </p:anim>
                                    <p:anim calcmode="lin" valueType="num">
                                      <p:cBhvr additive="base">
                                        <p:cTn id="96" dur="1000" fill="hold"/>
                                        <p:tgtEl>
                                          <p:spTgt spid="30">
                                            <p:txEl>
                                              <p:pRg st="2" end="2"/>
                                            </p:txEl>
                                          </p:spTgt>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30">
                                            <p:txEl>
                                              <p:pRg st="3" end="3"/>
                                            </p:txEl>
                                          </p:spTgt>
                                        </p:tgtEl>
                                        <p:attrNameLst>
                                          <p:attrName>style.visibility</p:attrName>
                                        </p:attrNameLst>
                                      </p:cBhvr>
                                      <p:to>
                                        <p:strVal val="visible"/>
                                      </p:to>
                                    </p:set>
                                    <p:anim calcmode="lin" valueType="num">
                                      <p:cBhvr additive="base">
                                        <p:cTn id="99" dur="1000" fill="hold"/>
                                        <p:tgtEl>
                                          <p:spTgt spid="30">
                                            <p:txEl>
                                              <p:pRg st="3" end="3"/>
                                            </p:txEl>
                                          </p:spTgt>
                                        </p:tgtEl>
                                        <p:attrNameLst>
                                          <p:attrName>ppt_x</p:attrName>
                                        </p:attrNameLst>
                                      </p:cBhvr>
                                      <p:tavLst>
                                        <p:tav tm="0">
                                          <p:val>
                                            <p:strVal val="0-#ppt_w/2"/>
                                          </p:val>
                                        </p:tav>
                                        <p:tav tm="100000">
                                          <p:val>
                                            <p:strVal val="#ppt_x"/>
                                          </p:val>
                                        </p:tav>
                                      </p:tavLst>
                                    </p:anim>
                                    <p:anim calcmode="lin" valueType="num">
                                      <p:cBhvr additive="base">
                                        <p:cTn id="100" dur="1000" fill="hold"/>
                                        <p:tgtEl>
                                          <p:spTgt spid="30">
                                            <p:txEl>
                                              <p:pRg st="3" end="3"/>
                                            </p:txEl>
                                          </p:spTgt>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30">
                                            <p:txEl>
                                              <p:pRg st="4" end="4"/>
                                            </p:txEl>
                                          </p:spTgt>
                                        </p:tgtEl>
                                        <p:attrNameLst>
                                          <p:attrName>style.visibility</p:attrName>
                                        </p:attrNameLst>
                                      </p:cBhvr>
                                      <p:to>
                                        <p:strVal val="visible"/>
                                      </p:to>
                                    </p:set>
                                    <p:anim calcmode="lin" valueType="num">
                                      <p:cBhvr additive="base">
                                        <p:cTn id="103" dur="1000" fill="hold"/>
                                        <p:tgtEl>
                                          <p:spTgt spid="30">
                                            <p:txEl>
                                              <p:pRg st="4" end="4"/>
                                            </p:txEl>
                                          </p:spTgt>
                                        </p:tgtEl>
                                        <p:attrNameLst>
                                          <p:attrName>ppt_x</p:attrName>
                                        </p:attrNameLst>
                                      </p:cBhvr>
                                      <p:tavLst>
                                        <p:tav tm="0">
                                          <p:val>
                                            <p:strVal val="0-#ppt_w/2"/>
                                          </p:val>
                                        </p:tav>
                                        <p:tav tm="100000">
                                          <p:val>
                                            <p:strVal val="#ppt_x"/>
                                          </p:val>
                                        </p:tav>
                                      </p:tavLst>
                                    </p:anim>
                                    <p:anim calcmode="lin" valueType="num">
                                      <p:cBhvr additive="base">
                                        <p:cTn id="104" dur="1000" fill="hold"/>
                                        <p:tgtEl>
                                          <p:spTgt spid="30">
                                            <p:txEl>
                                              <p:pRg st="4" end="4"/>
                                            </p:tx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additive="base">
                                        <p:cTn id="107" dur="1000" fill="hold"/>
                                        <p:tgtEl>
                                          <p:spTgt spid="19"/>
                                        </p:tgtEl>
                                        <p:attrNameLst>
                                          <p:attrName>ppt_x</p:attrName>
                                        </p:attrNameLst>
                                      </p:cBhvr>
                                      <p:tavLst>
                                        <p:tav tm="0">
                                          <p:val>
                                            <p:strVal val="0-#ppt_w/2"/>
                                          </p:val>
                                        </p:tav>
                                        <p:tav tm="100000">
                                          <p:val>
                                            <p:strVal val="#ppt_x"/>
                                          </p:val>
                                        </p:tav>
                                      </p:tavLst>
                                    </p:anim>
                                    <p:anim calcmode="lin" valueType="num">
                                      <p:cBhvr additive="base">
                                        <p:cTn id="108" dur="1000" fill="hold"/>
                                        <p:tgtEl>
                                          <p:spTgt spid="19"/>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1000" fill="hold"/>
                                        <p:tgtEl>
                                          <p:spTgt spid="20"/>
                                        </p:tgtEl>
                                        <p:attrNameLst>
                                          <p:attrName>ppt_x</p:attrName>
                                        </p:attrNameLst>
                                      </p:cBhvr>
                                      <p:tavLst>
                                        <p:tav tm="0">
                                          <p:val>
                                            <p:strVal val="0-#ppt_w/2"/>
                                          </p:val>
                                        </p:tav>
                                        <p:tav tm="100000">
                                          <p:val>
                                            <p:strVal val="#ppt_x"/>
                                          </p:val>
                                        </p:tav>
                                      </p:tavLst>
                                    </p:anim>
                                    <p:anim calcmode="lin" valueType="num">
                                      <p:cBhvr additive="base">
                                        <p:cTn id="112" dur="1000" fill="hold"/>
                                        <p:tgtEl>
                                          <p:spTgt spid="20"/>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1000" fill="hold"/>
                                        <p:tgtEl>
                                          <p:spTgt spid="21"/>
                                        </p:tgtEl>
                                        <p:attrNameLst>
                                          <p:attrName>ppt_x</p:attrName>
                                        </p:attrNameLst>
                                      </p:cBhvr>
                                      <p:tavLst>
                                        <p:tav tm="0">
                                          <p:val>
                                            <p:strVal val="0-#ppt_w/2"/>
                                          </p:val>
                                        </p:tav>
                                        <p:tav tm="100000">
                                          <p:val>
                                            <p:strVal val="#ppt_x"/>
                                          </p:val>
                                        </p:tav>
                                      </p:tavLst>
                                    </p:anim>
                                    <p:anim calcmode="lin" valueType="num">
                                      <p:cBhvr additive="base">
                                        <p:cTn id="11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1" presetClass="emph" presetSubtype="2" fill="hold" nodeType="clickEffect">
                                  <p:stCondLst>
                                    <p:cond delay="0"/>
                                  </p:stCondLst>
                                  <p:childTnLst>
                                    <p:animClr clrSpc="rgb" dir="cw">
                                      <p:cBhvr>
                                        <p:cTn id="120" dur="2000" fill="hold"/>
                                        <p:tgtEl>
                                          <p:spTgt spid="17"/>
                                        </p:tgtEl>
                                        <p:attrNameLst>
                                          <p:attrName>fillcolor</p:attrName>
                                        </p:attrNameLst>
                                      </p:cBhvr>
                                      <p:to>
                                        <a:srgbClr val="6DFF89"/>
                                      </p:to>
                                    </p:animClr>
                                    <p:set>
                                      <p:cBhvr>
                                        <p:cTn id="121" dur="2000" fill="hold"/>
                                        <p:tgtEl>
                                          <p:spTgt spid="17"/>
                                        </p:tgtEl>
                                        <p:attrNameLst>
                                          <p:attrName>fill.type</p:attrName>
                                        </p:attrNameLst>
                                      </p:cBhvr>
                                      <p:to>
                                        <p:strVal val="solid"/>
                                      </p:to>
                                    </p:set>
                                    <p:set>
                                      <p:cBhvr>
                                        <p:cTn id="122" dur="2000" fill="hold"/>
                                        <p:tgtEl>
                                          <p:spTgt spid="17"/>
                                        </p:tgtEl>
                                        <p:attrNameLst>
                                          <p:attrName>fill.on</p:attrName>
                                        </p:attrNameLst>
                                      </p:cBhvr>
                                      <p:to>
                                        <p:strVal val="true"/>
                                      </p:to>
                                    </p:set>
                                  </p:childTnLst>
                                </p:cTn>
                              </p:par>
                              <p:par>
                                <p:cTn id="123" presetID="1" presetClass="emph" presetSubtype="2" fill="hold" nodeType="withEffect">
                                  <p:stCondLst>
                                    <p:cond delay="0"/>
                                  </p:stCondLst>
                                  <p:childTnLst>
                                    <p:animClr clrSpc="rgb" dir="cw">
                                      <p:cBhvr>
                                        <p:cTn id="124" dur="2000" fill="hold"/>
                                        <p:tgtEl>
                                          <p:spTgt spid="19"/>
                                        </p:tgtEl>
                                        <p:attrNameLst>
                                          <p:attrName>fillcolor</p:attrName>
                                        </p:attrNameLst>
                                      </p:cBhvr>
                                      <p:to>
                                        <a:srgbClr val="6DFF89"/>
                                      </p:to>
                                    </p:animClr>
                                    <p:set>
                                      <p:cBhvr>
                                        <p:cTn id="125" dur="2000" fill="hold"/>
                                        <p:tgtEl>
                                          <p:spTgt spid="19"/>
                                        </p:tgtEl>
                                        <p:attrNameLst>
                                          <p:attrName>fill.type</p:attrName>
                                        </p:attrNameLst>
                                      </p:cBhvr>
                                      <p:to>
                                        <p:strVal val="solid"/>
                                      </p:to>
                                    </p:set>
                                    <p:set>
                                      <p:cBhvr>
                                        <p:cTn id="126" dur="2000" fill="hold"/>
                                        <p:tgtEl>
                                          <p:spTgt spid="19"/>
                                        </p:tgtEl>
                                        <p:attrNameLst>
                                          <p:attrName>fill.on</p:attrName>
                                        </p:attrNameLst>
                                      </p:cBhvr>
                                      <p:to>
                                        <p:strVal val="true"/>
                                      </p:to>
                                    </p:set>
                                  </p:childTnLst>
                                </p:cTn>
                              </p:par>
                              <p:par>
                                <p:cTn id="127" presetID="1" presetClass="emph" presetSubtype="2" fill="hold" nodeType="withEffect">
                                  <p:stCondLst>
                                    <p:cond delay="0"/>
                                  </p:stCondLst>
                                  <p:childTnLst>
                                    <p:animClr clrSpc="rgb" dir="cw">
                                      <p:cBhvr>
                                        <p:cTn id="128" dur="2000" fill="hold"/>
                                        <p:tgtEl>
                                          <p:spTgt spid="20"/>
                                        </p:tgtEl>
                                        <p:attrNameLst>
                                          <p:attrName>fillcolor</p:attrName>
                                        </p:attrNameLst>
                                      </p:cBhvr>
                                      <p:to>
                                        <a:srgbClr val="6DFF89"/>
                                      </p:to>
                                    </p:animClr>
                                    <p:set>
                                      <p:cBhvr>
                                        <p:cTn id="129" dur="2000" fill="hold"/>
                                        <p:tgtEl>
                                          <p:spTgt spid="20"/>
                                        </p:tgtEl>
                                        <p:attrNameLst>
                                          <p:attrName>fill.type</p:attrName>
                                        </p:attrNameLst>
                                      </p:cBhvr>
                                      <p:to>
                                        <p:strVal val="solid"/>
                                      </p:to>
                                    </p:set>
                                    <p:set>
                                      <p:cBhvr>
                                        <p:cTn id="130" dur="2000" fill="hold"/>
                                        <p:tgtEl>
                                          <p:spTgt spid="20"/>
                                        </p:tgtEl>
                                        <p:attrNameLst>
                                          <p:attrName>fill.on</p:attrName>
                                        </p:attrNameLst>
                                      </p:cBhvr>
                                      <p:to>
                                        <p:strVal val="true"/>
                                      </p:to>
                                    </p:set>
                                  </p:childTnLst>
                                </p:cTn>
                              </p:par>
                              <p:par>
                                <p:cTn id="131" presetID="1" presetClass="emph" presetSubtype="2" fill="hold" nodeType="withEffect">
                                  <p:stCondLst>
                                    <p:cond delay="0"/>
                                  </p:stCondLst>
                                  <p:childTnLst>
                                    <p:animClr clrSpc="rgb" dir="cw">
                                      <p:cBhvr>
                                        <p:cTn id="132" dur="2000" fill="hold"/>
                                        <p:tgtEl>
                                          <p:spTgt spid="21"/>
                                        </p:tgtEl>
                                        <p:attrNameLst>
                                          <p:attrName>fillcolor</p:attrName>
                                        </p:attrNameLst>
                                      </p:cBhvr>
                                      <p:to>
                                        <a:srgbClr val="6DFF89"/>
                                      </p:to>
                                    </p:animClr>
                                    <p:set>
                                      <p:cBhvr>
                                        <p:cTn id="133" dur="2000" fill="hold"/>
                                        <p:tgtEl>
                                          <p:spTgt spid="21"/>
                                        </p:tgtEl>
                                        <p:attrNameLst>
                                          <p:attrName>fill.type</p:attrName>
                                        </p:attrNameLst>
                                      </p:cBhvr>
                                      <p:to>
                                        <p:strVal val="solid"/>
                                      </p:to>
                                    </p:set>
                                    <p:set>
                                      <p:cBhvr>
                                        <p:cTn id="134"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4" grpId="0" build="p">
        <p:tmplLst>
          <p:tmpl lvl="1">
            <p:tnLst>
              <p:par>
                <p:cTn presetID="2" presetClass="entr" presetSubtype="8"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0-#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1000" fill="hold"/>
                        <p:tgtEl>
                          <p:spTgt spid="24"/>
                        </p:tgtEl>
                        <p:attrNameLst>
                          <p:attrName>ppt_x</p:attrName>
                        </p:attrNameLst>
                      </p:cBhvr>
                      <p:tavLst>
                        <p:tav tm="0">
                          <p:val>
                            <p:strVal val="1+#ppt_w/2"/>
                          </p:val>
                        </p:tav>
                        <p:tav tm="100000">
                          <p:val>
                            <p:strVal val="#ppt_x"/>
                          </p:val>
                        </p:tav>
                      </p:tavLst>
                    </p:anim>
                    <p:anim calcmode="lin" valueType="num">
                      <p:cBhvr additive="base">
                        <p:cTn dur="1000" fill="hold"/>
                        <p:tgtEl>
                          <p:spTgt spid="24"/>
                        </p:tgtEl>
                        <p:attrNameLst>
                          <p:attrName>ppt_y</p:attrName>
                        </p:attrNameLst>
                      </p:cBhvr>
                      <p:tavLst>
                        <p:tav tm="0">
                          <p:val>
                            <p:strVal val="#ppt_y"/>
                          </p:val>
                        </p:tav>
                        <p:tav tm="100000">
                          <p:val>
                            <p:strVal val="#ppt_y"/>
                          </p:val>
                        </p:tav>
                      </p:tavLst>
                    </p:anim>
                  </p:childTnLst>
                </p:cTn>
              </p:par>
            </p:tnLst>
          </p:tmpl>
        </p:tmplLst>
      </p:bldP>
      <p:bldP spid="30" grpId="0" build="p">
        <p:tmplLst>
          <p:tmpl lvl="1">
            <p:tnLst>
              <p:par>
                <p:cTn presetID="2" presetClass="entr" presetSubtype="8"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0-#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1000" fill="hold"/>
                        <p:tgtEl>
                          <p:spTgt spid="30"/>
                        </p:tgtEl>
                        <p:attrNameLst>
                          <p:attrName>ppt_x</p:attrName>
                        </p:attrNameLst>
                      </p:cBhvr>
                      <p:tavLst>
                        <p:tav tm="0">
                          <p:val>
                            <p:strVal val="1+#ppt_w/2"/>
                          </p:val>
                        </p:tav>
                        <p:tav tm="100000">
                          <p:val>
                            <p:strVal val="#ppt_x"/>
                          </p:val>
                        </p:tav>
                      </p:tavLst>
                    </p:anim>
                    <p:anim calcmode="lin" valueType="num">
                      <p:cBhvr additive="base">
                        <p:cTn dur="1000" fill="hold"/>
                        <p:tgtEl>
                          <p:spTgt spid="30"/>
                        </p:tgtEl>
                        <p:attrNameLst>
                          <p:attrName>ppt_y</p:attrName>
                        </p:attrNameLst>
                      </p:cBhvr>
                      <p:tavLst>
                        <p:tav tm="0">
                          <p:val>
                            <p:strVal val="#ppt_y"/>
                          </p:val>
                        </p:tav>
                        <p:tav tm="100000">
                          <p:val>
                            <p:strVal val="#ppt_y"/>
                          </p:val>
                        </p:tav>
                      </p:tavLst>
                    </p:anim>
                  </p:childTnLst>
                </p:cTn>
              </p:par>
            </p:tnLst>
          </p:tmpl>
        </p:tmplLst>
      </p:bldP>
      <p:bldP spid="35" grpId="0" build="p">
        <p:tmplLst>
          <p:tmpl lvl="1">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1000" fill="hold"/>
                        <p:tgtEl>
                          <p:spTgt spid="35"/>
                        </p:tgtEl>
                        <p:attrNameLst>
                          <p:attrName>ppt_x</p:attrName>
                        </p:attrNameLst>
                      </p:cBhvr>
                      <p:tavLst>
                        <p:tav tm="0">
                          <p:val>
                            <p:strVal val="0-#ppt_w/2"/>
                          </p:val>
                        </p:tav>
                        <p:tav tm="100000">
                          <p:val>
                            <p:strVal val="#ppt_x"/>
                          </p:val>
                        </p:tav>
                      </p:tavLst>
                    </p:anim>
                    <p:anim calcmode="lin" valueType="num">
                      <p:cBhvr additive="base">
                        <p:cTn dur="1000" fill="hold"/>
                        <p:tgtEl>
                          <p:spTgt spid="35"/>
                        </p:tgtEl>
                        <p:attrNameLst>
                          <p:attrName>ppt_y</p:attrName>
                        </p:attrNameLst>
                      </p:cBhvr>
                      <p:tavLst>
                        <p:tav tm="0">
                          <p:val>
                            <p:strVal val="#ppt_y"/>
                          </p:val>
                        </p:tav>
                        <p:tav tm="100000">
                          <p:val>
                            <p:strVal val="#ppt_y"/>
                          </p:val>
                        </p:tav>
                      </p:tavLst>
                    </p:anim>
                  </p:childTnLst>
                </p:cTn>
              </p:par>
            </p:tnLst>
          </p:tmpl>
        </p:tmplLst>
      </p:bldP>
      <p:bldP spid="36" grpId="0" build="p">
        <p:tmplLst>
          <p:tmpl lvl="1">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1000" fill="hold"/>
                        <p:tgtEl>
                          <p:spTgt spid="36"/>
                        </p:tgtEl>
                        <p:attrNameLst>
                          <p:attrName>ppt_x</p:attrName>
                        </p:attrNameLst>
                      </p:cBhvr>
                      <p:tavLst>
                        <p:tav tm="0">
                          <p:val>
                            <p:strVal val="0-#ppt_w/2"/>
                          </p:val>
                        </p:tav>
                        <p:tav tm="100000">
                          <p:val>
                            <p:strVal val="#ppt_x"/>
                          </p:val>
                        </p:tav>
                      </p:tavLst>
                    </p:anim>
                    <p:anim calcmode="lin" valueType="num">
                      <p:cBhvr additive="base">
                        <p:cTn dur="1000" fill="hold"/>
                        <p:tgtEl>
                          <p:spTgt spid="36"/>
                        </p:tgtEl>
                        <p:attrNameLst>
                          <p:attrName>ppt_y</p:attrName>
                        </p:attrNameLst>
                      </p:cBhvr>
                      <p:tavLst>
                        <p:tav tm="0">
                          <p:val>
                            <p:strVal val="#ppt_y"/>
                          </p:val>
                        </p:tav>
                        <p:tav tm="100000">
                          <p:val>
                            <p:strVal val="#ppt_y"/>
                          </p:val>
                        </p:tav>
                      </p:tavLst>
                    </p:anim>
                  </p:childTnLst>
                </p:cTn>
              </p:par>
            </p:tnLst>
          </p:tmpl>
        </p:tmplLst>
      </p:bldP>
      <p:bldP spid="19" grpId="0" animBg="1"/>
      <p:bldP spid="20" grpId="0" animBg="1"/>
      <p:bldP spid="21" grpId="0" animBg="1"/>
      <p:bldP spid="41" grpId="0"/>
      <p:bldP spid="38" grpId="0"/>
      <p:bldP spid="39" grpId="0"/>
      <p:bldP spid="40"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أ) أ-ب">
    <p:spTree>
      <p:nvGrpSpPr>
        <p:cNvPr id="1" name=""/>
        <p:cNvGrpSpPr/>
        <p:nvPr/>
      </p:nvGrpSpPr>
      <p:grpSpPr>
        <a:xfrm>
          <a:off x="0" y="0"/>
          <a:ext cx="0" cy="0"/>
          <a:chOff x="0" y="0"/>
          <a:chExt cx="0" cy="0"/>
        </a:xfrm>
      </p:grpSpPr>
      <p:sp>
        <p:nvSpPr>
          <p:cNvPr id="10" name="مستطيل مستدير الزوايا 9"/>
          <p:cNvSpPr/>
          <p:nvPr userDrawn="1"/>
        </p:nvSpPr>
        <p:spPr>
          <a:xfrm>
            <a:off x="3483006" y="214296"/>
            <a:ext cx="3053547" cy="4085646"/>
          </a:xfrm>
          <a:prstGeom prst="roundRect">
            <a:avLst>
              <a:gd name="adj" fmla="val 2398"/>
            </a:avLst>
          </a:prstGeom>
          <a:noFill/>
          <a:ln w="3175">
            <a:no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5" name="عنصر نائب للمحتوى 2"/>
          <p:cNvSpPr>
            <a:spLocks noGrp="1"/>
          </p:cNvSpPr>
          <p:nvPr>
            <p:ph idx="1"/>
          </p:nvPr>
        </p:nvSpPr>
        <p:spPr>
          <a:xfrm>
            <a:off x="350658" y="242224"/>
            <a:ext cx="2812229" cy="1985858"/>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33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endParaRPr lang="ar-SY" dirty="0"/>
          </a:p>
        </p:txBody>
      </p:sp>
      <p:sp>
        <p:nvSpPr>
          <p:cNvPr id="16" name="عنصر نائب للمحتوى 2"/>
          <p:cNvSpPr>
            <a:spLocks noGrp="1"/>
          </p:cNvSpPr>
          <p:nvPr>
            <p:ph idx="13"/>
          </p:nvPr>
        </p:nvSpPr>
        <p:spPr>
          <a:xfrm>
            <a:off x="350658" y="2313566"/>
            <a:ext cx="2812229" cy="1986377"/>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33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endParaRPr lang="ar-SY" dirty="0"/>
          </a:p>
        </p:txBody>
      </p:sp>
      <p:sp>
        <p:nvSpPr>
          <p:cNvPr id="24" name="عنصر نائب للنص 42"/>
          <p:cNvSpPr>
            <a:spLocks noGrp="1"/>
          </p:cNvSpPr>
          <p:nvPr>
            <p:ph type="body" sz="quarter" idx="16"/>
          </p:nvPr>
        </p:nvSpPr>
        <p:spPr>
          <a:xfrm>
            <a:off x="3537012" y="339503"/>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18" name="مستطيل مستدير الزوايا 17"/>
          <p:cNvSpPr/>
          <p:nvPr userDrawn="1"/>
        </p:nvSpPr>
        <p:spPr>
          <a:xfrm rot="10800000">
            <a:off x="323226" y="213776"/>
            <a:ext cx="3053975" cy="2014307"/>
          </a:xfrm>
          <a:prstGeom prst="roundRect">
            <a:avLst>
              <a:gd name="adj" fmla="val 408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0" name="مستطيل مستدير الزوايا 19"/>
          <p:cNvSpPr/>
          <p:nvPr userDrawn="1"/>
        </p:nvSpPr>
        <p:spPr>
          <a:xfrm>
            <a:off x="321447" y="2313565"/>
            <a:ext cx="3053975" cy="2014306"/>
          </a:xfrm>
          <a:prstGeom prst="roundRect">
            <a:avLst>
              <a:gd name="adj" fmla="val 308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1" name="مستطيل مستدير الزوايا 20"/>
          <p:cNvSpPr/>
          <p:nvPr userDrawn="1"/>
        </p:nvSpPr>
        <p:spPr>
          <a:xfrm>
            <a:off x="3597306" y="242225"/>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9" name="مربع نص 18"/>
          <p:cNvSpPr txBox="1"/>
          <p:nvPr userDrawn="1"/>
        </p:nvSpPr>
        <p:spPr>
          <a:xfrm>
            <a:off x="3162887" y="987575"/>
            <a:ext cx="223860" cy="623249"/>
          </a:xfrm>
          <a:prstGeom prst="rect">
            <a:avLst/>
          </a:prstGeom>
          <a:noFill/>
        </p:spPr>
        <p:txBody>
          <a:bodyPr vert="horz" lIns="51435" tIns="25718" rIns="51435" bIns="25718" rtlCol="1" anchor="ctr">
            <a:noAutofit/>
          </a:bodyPr>
          <a:lstStyle/>
          <a:p>
            <a:pPr algn="ct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22" name="مربع نص 21"/>
          <p:cNvSpPr txBox="1"/>
          <p:nvPr userDrawn="1"/>
        </p:nvSpPr>
        <p:spPr>
          <a:xfrm>
            <a:off x="3151134" y="2956614"/>
            <a:ext cx="223860" cy="623249"/>
          </a:xfrm>
          <a:prstGeom prst="rect">
            <a:avLst/>
          </a:prstGeom>
          <a:noFill/>
        </p:spPr>
        <p:txBody>
          <a:bodyPr vert="horz" lIns="51435" tIns="25718" rIns="51435" bIns="25718" rtlCol="1" anchor="ctr">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11"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12"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19369956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1000" fill="hold"/>
                                        <p:tgtEl>
                                          <p:spTgt spid="15">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0-#ppt_w/2"/>
                                          </p:val>
                                        </p:tav>
                                        <p:tav tm="100000">
                                          <p:val>
                                            <p:strVal val="#ppt_x"/>
                                          </p:val>
                                        </p:tav>
                                      </p:tavLst>
                                    </p:anim>
                                    <p:anim calcmode="lin" valueType="num">
                                      <p:cBhvr additive="base">
                                        <p:cTn id="12" dur="10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000" fill="hold"/>
                                        <p:tgtEl>
                                          <p:spTgt spid="19"/>
                                        </p:tgtEl>
                                        <p:attrNameLst>
                                          <p:attrName>ppt_x</p:attrName>
                                        </p:attrNameLst>
                                      </p:cBhvr>
                                      <p:tavLst>
                                        <p:tav tm="0">
                                          <p:val>
                                            <p:strVal val="0-#ppt_w/2"/>
                                          </p:val>
                                        </p:tav>
                                        <p:tav tm="100000">
                                          <p:val>
                                            <p:strVal val="#ppt_x"/>
                                          </p:val>
                                        </p:tav>
                                      </p:tavLst>
                                    </p:anim>
                                    <p:anim calcmode="lin" valueType="num">
                                      <p:cBhvr additive="base">
                                        <p:cTn id="16" dur="1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nodePh="1">
                                  <p:stCondLst>
                                    <p:cond delay="0"/>
                                  </p:stCondLst>
                                  <p:endCondLst>
                                    <p:cond evt="begin" delay="0">
                                      <p:tn val="17"/>
                                    </p:cond>
                                  </p:endCondLst>
                                  <p:childTnLst>
                                    <p:set>
                                      <p:cBhvr>
                                        <p:cTn id="18" dur="1" fill="hold">
                                          <p:stCondLst>
                                            <p:cond delay="0"/>
                                          </p:stCondLst>
                                        </p:cTn>
                                        <p:tgtEl>
                                          <p:spTgt spid="16">
                                            <p:txEl>
                                              <p:pRg st="0" end="0"/>
                                            </p:txEl>
                                          </p:spTgt>
                                        </p:tgtEl>
                                        <p:attrNameLst>
                                          <p:attrName>style.visibility</p:attrName>
                                        </p:attrNameLst>
                                      </p:cBhvr>
                                      <p:to>
                                        <p:strVal val="visible"/>
                                      </p:to>
                                    </p:set>
                                    <p:anim calcmode="lin" valueType="num">
                                      <p:cBhvr additive="base">
                                        <p:cTn id="19" dur="1000" fill="hold"/>
                                        <p:tgtEl>
                                          <p:spTgt spid="16">
                                            <p:txEl>
                                              <p:pRg st="0" end="0"/>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16">
                                            <p:txEl>
                                              <p:pRg st="0" end="0"/>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0-#ppt_w/2"/>
                                          </p:val>
                                        </p:tav>
                                        <p:tav tm="100000">
                                          <p:val>
                                            <p:strVal val="#ppt_x"/>
                                          </p:val>
                                        </p:tav>
                                      </p:tavLst>
                                    </p:anim>
                                    <p:anim calcmode="lin" valueType="num">
                                      <p:cBhvr additive="base">
                                        <p:cTn id="24" dur="10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1000" fill="hold"/>
                                        <p:tgtEl>
                                          <p:spTgt spid="20"/>
                                        </p:tgtEl>
                                        <p:attrNameLst>
                                          <p:attrName>ppt_x</p:attrName>
                                        </p:attrNameLst>
                                      </p:cBhvr>
                                      <p:tavLst>
                                        <p:tav tm="0">
                                          <p:val>
                                            <p:strVal val="0-#ppt_w/2"/>
                                          </p:val>
                                        </p:tav>
                                        <p:tav tm="100000">
                                          <p:val>
                                            <p:strVal val="#ppt_x"/>
                                          </p:val>
                                        </p:tav>
                                      </p:tavLst>
                                    </p:anim>
                                    <p:anim calcmode="lin" valueType="num">
                                      <p:cBhvr additive="base">
                                        <p:cTn id="2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mph" presetSubtype="2" fill="hold" nodeType="clickEffect">
                                  <p:stCondLst>
                                    <p:cond delay="0"/>
                                  </p:stCondLst>
                                  <p:childTnLst>
                                    <p:animClr clrSpc="rgb" dir="cw">
                                      <p:cBhvr>
                                        <p:cTn id="32" dur="3000" fill="hold"/>
                                        <p:tgtEl>
                                          <p:spTgt spid="18"/>
                                        </p:tgtEl>
                                        <p:attrNameLst>
                                          <p:attrName>fillcolor</p:attrName>
                                        </p:attrNameLst>
                                      </p:cBhvr>
                                      <p:to>
                                        <a:srgbClr val="6DFF89"/>
                                      </p:to>
                                    </p:animClr>
                                    <p:set>
                                      <p:cBhvr>
                                        <p:cTn id="33" dur="3000" fill="hold"/>
                                        <p:tgtEl>
                                          <p:spTgt spid="18"/>
                                        </p:tgtEl>
                                        <p:attrNameLst>
                                          <p:attrName>fill.type</p:attrName>
                                        </p:attrNameLst>
                                      </p:cBhvr>
                                      <p:to>
                                        <p:strVal val="solid"/>
                                      </p:to>
                                    </p:set>
                                    <p:set>
                                      <p:cBhvr>
                                        <p:cTn id="34" dur="3000" fill="hold"/>
                                        <p:tgtEl>
                                          <p:spTgt spid="1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tmplLst>
          <p:tmpl lvl="1">
            <p:tnLst>
              <p:par>
                <p:cTn presetID="2" presetClass="entr" presetSubtype="8" fill="hold" nodeType="clickEffect" nodePh="1">
                  <p:stCondLst>
                    <p:cond delay="0"/>
                  </p:stCondLst>
                  <p:endCondLst>
                    <p:cond delay="0"/>
                  </p:end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0-#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Lst>
      </p:bldP>
      <p:bldP spid="16" grpId="0" build="p">
        <p:tmplLst>
          <p:tmpl lvl="1">
            <p:tnLst>
              <p:par>
                <p:cTn presetID="2" presetClass="entr" presetSubtype="8" fill="hold" nodeType="withEffect" nodePh="1">
                  <p:stCondLst>
                    <p:cond delay="0"/>
                  </p:stCondLst>
                  <p:endCondLst>
                    <p:cond delay="0"/>
                  </p:endCondLst>
                  <p:childTnLst>
                    <p:set>
                      <p:cBhvr>
                        <p:cTn dur="1" fill="hold">
                          <p:stCondLst>
                            <p:cond delay="0"/>
                          </p:stCondLst>
                        </p:cTn>
                        <p:tgtEl>
                          <p:spTgt spid="16"/>
                        </p:tgtEl>
                        <p:attrNameLst>
                          <p:attrName>style.visibility</p:attrName>
                        </p:attrNameLst>
                      </p:cBhvr>
                      <p:to>
                        <p:strVal val="visible"/>
                      </p:to>
                    </p:set>
                    <p:anim calcmode="lin" valueType="num">
                      <p:cBhvr additive="base">
                        <p:cTn dur="1000" fill="hold"/>
                        <p:tgtEl>
                          <p:spTgt spid="16"/>
                        </p:tgtEl>
                        <p:attrNameLst>
                          <p:attrName>ppt_x</p:attrName>
                        </p:attrNameLst>
                      </p:cBhvr>
                      <p:tavLst>
                        <p:tav tm="0">
                          <p:val>
                            <p:strVal val="0-#ppt_w/2"/>
                          </p:val>
                        </p:tav>
                        <p:tav tm="100000">
                          <p:val>
                            <p:strVal val="#ppt_x"/>
                          </p:val>
                        </p:tav>
                      </p:tavLst>
                    </p:anim>
                    <p:anim calcmode="lin" valueType="num">
                      <p:cBhvr additive="base">
                        <p:cTn dur="1000" fill="hold"/>
                        <p:tgtEl>
                          <p:spTgt spid="16"/>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000" fill="hold"/>
                        <p:tgtEl>
                          <p:spTgt spid="16"/>
                        </p:tgtEl>
                        <p:attrNameLst>
                          <p:attrName>ppt_x</p:attrName>
                        </p:attrNameLst>
                      </p:cBhvr>
                      <p:tavLst>
                        <p:tav tm="0">
                          <p:val>
                            <p:strVal val="1+#ppt_w/2"/>
                          </p:val>
                        </p:tav>
                        <p:tav tm="100000">
                          <p:val>
                            <p:strVal val="#ppt_x"/>
                          </p:val>
                        </p:tav>
                      </p:tavLst>
                    </p:anim>
                    <p:anim calcmode="lin" valueType="num">
                      <p:cBhvr additive="base">
                        <p:cTn dur="1000" fill="hold"/>
                        <p:tgtEl>
                          <p:spTgt spid="16"/>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000" fill="hold"/>
                        <p:tgtEl>
                          <p:spTgt spid="16"/>
                        </p:tgtEl>
                        <p:attrNameLst>
                          <p:attrName>ppt_x</p:attrName>
                        </p:attrNameLst>
                      </p:cBhvr>
                      <p:tavLst>
                        <p:tav tm="0">
                          <p:val>
                            <p:strVal val="1+#ppt_w/2"/>
                          </p:val>
                        </p:tav>
                        <p:tav tm="100000">
                          <p:val>
                            <p:strVal val="#ppt_x"/>
                          </p:val>
                        </p:tav>
                      </p:tavLst>
                    </p:anim>
                    <p:anim calcmode="lin" valueType="num">
                      <p:cBhvr additive="base">
                        <p:cTn dur="1000" fill="hold"/>
                        <p:tgtEl>
                          <p:spTgt spid="16"/>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000" fill="hold"/>
                        <p:tgtEl>
                          <p:spTgt spid="16"/>
                        </p:tgtEl>
                        <p:attrNameLst>
                          <p:attrName>ppt_x</p:attrName>
                        </p:attrNameLst>
                      </p:cBhvr>
                      <p:tavLst>
                        <p:tav tm="0">
                          <p:val>
                            <p:strVal val="1+#ppt_w/2"/>
                          </p:val>
                        </p:tav>
                        <p:tav tm="100000">
                          <p:val>
                            <p:strVal val="#ppt_x"/>
                          </p:val>
                        </p:tav>
                      </p:tavLst>
                    </p:anim>
                    <p:anim calcmode="lin" valueType="num">
                      <p:cBhvr additive="base">
                        <p:cTn dur="1000" fill="hold"/>
                        <p:tgtEl>
                          <p:spTgt spid="16"/>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000" fill="hold"/>
                        <p:tgtEl>
                          <p:spTgt spid="16"/>
                        </p:tgtEl>
                        <p:attrNameLst>
                          <p:attrName>ppt_x</p:attrName>
                        </p:attrNameLst>
                      </p:cBhvr>
                      <p:tavLst>
                        <p:tav tm="0">
                          <p:val>
                            <p:strVal val="1+#ppt_w/2"/>
                          </p:val>
                        </p:tav>
                        <p:tav tm="100000">
                          <p:val>
                            <p:strVal val="#ppt_x"/>
                          </p:val>
                        </p:tav>
                      </p:tavLst>
                    </p:anim>
                    <p:anim calcmode="lin" valueType="num">
                      <p:cBhvr additive="base">
                        <p:cTn dur="1000" fill="hold"/>
                        <p:tgtEl>
                          <p:spTgt spid="16"/>
                        </p:tgtEl>
                        <p:attrNameLst>
                          <p:attrName>ppt_y</p:attrName>
                        </p:attrNameLst>
                      </p:cBhvr>
                      <p:tavLst>
                        <p:tav tm="0">
                          <p:val>
                            <p:strVal val="#ppt_y"/>
                          </p:val>
                        </p:tav>
                        <p:tav tm="100000">
                          <p:val>
                            <p:strVal val="#ppt_y"/>
                          </p:val>
                        </p:tav>
                      </p:tavLst>
                    </p:anim>
                  </p:childTnLst>
                </p:cTn>
              </p:par>
            </p:tnLst>
          </p:tmpl>
        </p:tmplLst>
      </p:bldP>
      <p:bldP spid="18" grpId="0" animBg="1"/>
      <p:bldP spid="20" grpId="0" animBg="1"/>
      <p:bldP spid="19" grpId="0"/>
      <p:bldP spid="22"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ب) أ-ب">
    <p:spTree>
      <p:nvGrpSpPr>
        <p:cNvPr id="1" name=""/>
        <p:cNvGrpSpPr/>
        <p:nvPr/>
      </p:nvGrpSpPr>
      <p:grpSpPr>
        <a:xfrm>
          <a:off x="0" y="0"/>
          <a:ext cx="0" cy="0"/>
          <a:chOff x="0" y="0"/>
          <a:chExt cx="0" cy="0"/>
        </a:xfrm>
      </p:grpSpPr>
      <p:sp>
        <p:nvSpPr>
          <p:cNvPr id="11" name="مستطيل مستدير الزوايا 10"/>
          <p:cNvSpPr/>
          <p:nvPr userDrawn="1"/>
        </p:nvSpPr>
        <p:spPr>
          <a:xfrm>
            <a:off x="3483006" y="214296"/>
            <a:ext cx="3053547" cy="4085646"/>
          </a:xfrm>
          <a:prstGeom prst="roundRect">
            <a:avLst>
              <a:gd name="adj" fmla="val 2398"/>
            </a:avLst>
          </a:prstGeom>
          <a:noFill/>
          <a:ln w="3175">
            <a:no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4" name="عنصر نائب للمحتوى 2"/>
          <p:cNvSpPr>
            <a:spLocks noGrp="1"/>
          </p:cNvSpPr>
          <p:nvPr>
            <p:ph idx="1"/>
          </p:nvPr>
        </p:nvSpPr>
        <p:spPr>
          <a:xfrm>
            <a:off x="350658" y="249492"/>
            <a:ext cx="2812229" cy="1944216"/>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3300" kern="1200" dirty="0">
                <a:solidFill>
                  <a:srgbClr val="7F3F98"/>
                </a:solidFill>
                <a:latin typeface="Hacen Tunisia Lt" pitchFamily="2" charset="-78"/>
                <a:ea typeface="+mn-ea"/>
                <a:cs typeface="Hacen Tunisia Lt" pitchFamily="2" charset="-78"/>
              </a:defRPr>
            </a:lvl1pPr>
            <a:lvl2pPr algn="ctr" defTabSz="514350" rtl="1" eaLnBrk="1" latinLnBrk="0" hangingPunct="1">
              <a:lnSpc>
                <a:spcPct val="150000"/>
              </a:lnSpc>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endParaRPr lang="ar-SY" dirty="0"/>
          </a:p>
        </p:txBody>
      </p:sp>
      <p:sp>
        <p:nvSpPr>
          <p:cNvPr id="15" name="عنصر نائب للمحتوى 2"/>
          <p:cNvSpPr>
            <a:spLocks noGrp="1"/>
          </p:cNvSpPr>
          <p:nvPr>
            <p:ph idx="13"/>
          </p:nvPr>
        </p:nvSpPr>
        <p:spPr>
          <a:xfrm>
            <a:off x="350658" y="2355728"/>
            <a:ext cx="2812229" cy="1957533"/>
          </a:xfrm>
          <a:noFill/>
        </p:spPr>
        <p:txBody>
          <a:bodyPr vert="horz" lIns="68580" tIns="34290" rIns="68580" bIns="34290" rtlCol="1" anchor="ctr">
            <a:noAutofit/>
          </a:bodyPr>
          <a:lstStyle>
            <a:lvl1pPr algn="ctr" defTabSz="514350" rtl="1" eaLnBrk="1" latinLnBrk="0" hangingPunct="1">
              <a:spcBef>
                <a:spcPct val="20000"/>
              </a:spcBef>
              <a:buFont typeface="Arial" pitchFamily="34" charset="0"/>
              <a:defRPr lang="ar-SY" sz="3300" kern="1200" dirty="0">
                <a:solidFill>
                  <a:srgbClr val="7F3F98"/>
                </a:solidFill>
                <a:latin typeface="Hacen Tunisia Lt" pitchFamily="2" charset="-78"/>
                <a:ea typeface="+mn-ea"/>
                <a:cs typeface="Hacen Tunisia Lt" pitchFamily="2" charset="-78"/>
              </a:defRPr>
            </a:lvl1pPr>
            <a:lvl2pPr marL="0" indent="0" algn="ctr" defTabSz="514350" rtl="1" eaLnBrk="1" latinLnBrk="0" hangingPunct="1">
              <a:lnSpc>
                <a:spcPct val="150000"/>
              </a:lnSpc>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514350" rtl="1" eaLnBrk="1" latinLnBrk="0" hangingPunct="1">
              <a:spcBef>
                <a:spcPct val="20000"/>
              </a:spcBef>
              <a:spcAft>
                <a:spcPts val="1013"/>
              </a:spcAft>
              <a:buFont typeface="Arial" pitchFamily="34" charset="0"/>
              <a:buNone/>
              <a:defRPr lang="ar-SA" sz="225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514350" rtl="1" eaLnBrk="1" latinLnBrk="0" hangingPunct="1">
              <a:spcBef>
                <a:spcPct val="20000"/>
              </a:spcBef>
              <a:buFont typeface="Arial" pitchFamily="34" charset="0"/>
              <a:defRPr lang="ar-SA" sz="225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514350" rtl="1" eaLnBrk="1" latinLnBrk="0" hangingPunct="1">
              <a:spcBef>
                <a:spcPct val="20000"/>
              </a:spcBef>
              <a:buFont typeface="Arial" pitchFamily="34" charset="0"/>
              <a:defRPr lang="ar-SY" sz="225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257175" algn="ctr" defTabSz="514350" rtl="1" eaLnBrk="1" latinLnBrk="0" hangingPunct="1">
              <a:lnSpc>
                <a:spcPct val="150000"/>
              </a:lnSpc>
              <a:spcBef>
                <a:spcPct val="20000"/>
              </a:spcBef>
              <a:buFontTx/>
              <a:buNone/>
            </a:pPr>
            <a:endParaRPr lang="ar-SY" dirty="0"/>
          </a:p>
        </p:txBody>
      </p:sp>
      <p:sp>
        <p:nvSpPr>
          <p:cNvPr id="18" name="عنصر نائب للنص 42"/>
          <p:cNvSpPr>
            <a:spLocks noGrp="1"/>
          </p:cNvSpPr>
          <p:nvPr>
            <p:ph type="body" sz="quarter" idx="16"/>
          </p:nvPr>
        </p:nvSpPr>
        <p:spPr>
          <a:xfrm>
            <a:off x="3537012" y="339503"/>
            <a:ext cx="2970330" cy="3888432"/>
          </a:xfrm>
          <a:noFill/>
        </p:spPr>
        <p:txBody>
          <a:bodyPr anchor="ctr">
            <a:normAutofit/>
          </a:bodyPr>
          <a:lstStyle>
            <a:lvl1pPr marL="0" algn="justLow" defTabSz="514350" rtl="1" eaLnBrk="1" latinLnBrk="0" hangingPunct="1">
              <a:buNone/>
              <a:defRPr lang="ar-SY" sz="1950" b="0" kern="1200" dirty="0">
                <a:solidFill>
                  <a:srgbClr val="ED0080"/>
                </a:solidFill>
                <a:latin typeface="Hacen Saudi Arabia" pitchFamily="2" charset="-78"/>
                <a:ea typeface="+mj-ea"/>
                <a:cs typeface="Hacen Saudi Arabia" pitchFamily="2" charset="-78"/>
              </a:defRPr>
            </a:lvl1pPr>
          </a:lstStyle>
          <a:p>
            <a:pPr lvl="0"/>
            <a:r>
              <a:rPr lang="ar-SA" dirty="0" smtClean="0"/>
              <a:t>انقر لتحرير أنماط النص الرئيسي</a:t>
            </a:r>
            <a:endParaRPr lang="ar-SY" dirty="0"/>
          </a:p>
        </p:txBody>
      </p:sp>
      <p:sp>
        <p:nvSpPr>
          <p:cNvPr id="10" name="مستطيل مستدير الزوايا 9"/>
          <p:cNvSpPr/>
          <p:nvPr userDrawn="1"/>
        </p:nvSpPr>
        <p:spPr>
          <a:xfrm rot="10800000">
            <a:off x="323226" y="2347808"/>
            <a:ext cx="3053975" cy="2014307"/>
          </a:xfrm>
          <a:prstGeom prst="roundRect">
            <a:avLst>
              <a:gd name="adj" fmla="val 408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19" name="مستطيل مستدير الزوايا 18"/>
          <p:cNvSpPr/>
          <p:nvPr userDrawn="1"/>
        </p:nvSpPr>
        <p:spPr>
          <a:xfrm>
            <a:off x="321447" y="233409"/>
            <a:ext cx="3053975" cy="2014306"/>
          </a:xfrm>
          <a:prstGeom prst="roundRect">
            <a:avLst>
              <a:gd name="adj" fmla="val 4080"/>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a:solidFill>
                <a:srgbClr val="0000AB"/>
              </a:solidFill>
              <a:latin typeface="Traditional Arabic" pitchFamily="18" charset="-78"/>
              <a:cs typeface="PT Bold Heading" pitchFamily="2" charset="-78"/>
            </a:endParaRPr>
          </a:p>
        </p:txBody>
      </p:sp>
      <p:sp>
        <p:nvSpPr>
          <p:cNvPr id="22" name="مستطيل مستدير الزوايا 21"/>
          <p:cNvSpPr/>
          <p:nvPr userDrawn="1"/>
        </p:nvSpPr>
        <p:spPr>
          <a:xfrm>
            <a:off x="3597306" y="242225"/>
            <a:ext cx="3053547" cy="4085646"/>
          </a:xfrm>
          <a:prstGeom prst="roundRect">
            <a:avLst>
              <a:gd name="adj" fmla="val 2398"/>
            </a:avLst>
          </a:prstGeom>
          <a:noFill/>
          <a:ln w="3175">
            <a:solidFill>
              <a:srgbClr val="ED3F80"/>
            </a:solidFill>
            <a:prstDash val="sysDash"/>
          </a:ln>
        </p:spPr>
        <p:style>
          <a:lnRef idx="2">
            <a:schemeClr val="accent1"/>
          </a:lnRef>
          <a:fillRef idx="1">
            <a:schemeClr val="lt1"/>
          </a:fillRef>
          <a:effectRef idx="0">
            <a:schemeClr val="accent1"/>
          </a:effectRef>
          <a:fontRef idx="minor">
            <a:schemeClr val="dk1"/>
          </a:fontRef>
        </p:style>
        <p:txBody>
          <a:bodyPr lIns="51435" tIns="25718" rIns="51435" bIns="25718" rtlCol="1" anchor="ctr"/>
          <a:lstStyle/>
          <a:p>
            <a:pPr algn="ctr">
              <a:spcBef>
                <a:spcPct val="20000"/>
              </a:spcBef>
              <a:spcAft>
                <a:spcPts val="1013"/>
              </a:spcAft>
              <a:buFont typeface="Arial" pitchFamily="34" charset="0"/>
              <a:buNone/>
              <a:defRPr/>
            </a:pPr>
            <a:endParaRPr lang="ar-SY" sz="3375" dirty="0">
              <a:solidFill>
                <a:srgbClr val="0000AB"/>
              </a:solidFill>
              <a:latin typeface="Traditional Arabic" pitchFamily="18" charset="-78"/>
              <a:cs typeface="PT Bold Heading" pitchFamily="2" charset="-78"/>
            </a:endParaRPr>
          </a:p>
        </p:txBody>
      </p:sp>
      <p:sp>
        <p:nvSpPr>
          <p:cNvPr id="16" name="مربع نص 15"/>
          <p:cNvSpPr txBox="1"/>
          <p:nvPr userDrawn="1"/>
        </p:nvSpPr>
        <p:spPr>
          <a:xfrm>
            <a:off x="3162887" y="976395"/>
            <a:ext cx="223860" cy="623249"/>
          </a:xfrm>
          <a:prstGeom prst="rect">
            <a:avLst/>
          </a:prstGeom>
          <a:noFill/>
        </p:spPr>
        <p:txBody>
          <a:bodyPr vert="horz" lIns="51435" tIns="25718" rIns="51435" bIns="25718" rtlCol="1" anchor="ctr">
            <a:noAutofit/>
          </a:bodyPr>
          <a:lstStyle/>
          <a:p>
            <a:pPr algn="ct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أ</a:t>
            </a:r>
            <a:endParaRPr lang="ar-SY" sz="1800" dirty="0" smtClean="0">
              <a:solidFill>
                <a:srgbClr val="7F3F98"/>
              </a:solidFill>
              <a:latin typeface="Hacen Tunisia Lt" pitchFamily="2" charset="-78"/>
              <a:cs typeface="Hacen Tunisia Lt" pitchFamily="2" charset="-78"/>
            </a:endParaRPr>
          </a:p>
        </p:txBody>
      </p:sp>
      <p:sp>
        <p:nvSpPr>
          <p:cNvPr id="17" name="مربع نص 16"/>
          <p:cNvSpPr txBox="1"/>
          <p:nvPr userDrawn="1"/>
        </p:nvSpPr>
        <p:spPr>
          <a:xfrm>
            <a:off x="3151134" y="3003800"/>
            <a:ext cx="223860" cy="623249"/>
          </a:xfrm>
          <a:prstGeom prst="rect">
            <a:avLst/>
          </a:prstGeom>
          <a:noFill/>
        </p:spPr>
        <p:txBody>
          <a:bodyPr vert="horz" lIns="51435" tIns="25718" rIns="51435" bIns="25718" rtlCol="1" anchor="ctr">
            <a:noAutofit/>
          </a:bodyPr>
          <a:lstStyle/>
          <a:p>
            <a:pPr>
              <a:spcBef>
                <a:spcPct val="20000"/>
              </a:spcBef>
              <a:spcAft>
                <a:spcPts val="1013"/>
              </a:spcAft>
              <a:buFont typeface="Arial" pitchFamily="34" charset="0"/>
              <a:buNone/>
            </a:pPr>
            <a:r>
              <a:rPr lang="ar-SA" sz="1800" dirty="0" smtClean="0">
                <a:solidFill>
                  <a:srgbClr val="7F3F98"/>
                </a:solidFill>
                <a:latin typeface="Hacen Tunisia Lt" pitchFamily="2" charset="-78"/>
                <a:cs typeface="Hacen Tunisia Lt" pitchFamily="2" charset="-78"/>
              </a:rPr>
              <a:t>ب</a:t>
            </a:r>
          </a:p>
        </p:txBody>
      </p:sp>
      <p:sp>
        <p:nvSpPr>
          <p:cNvPr id="12" name="Date Placeholder 3"/>
          <p:cNvSpPr>
            <a:spLocks noGrp="1"/>
          </p:cNvSpPr>
          <p:nvPr>
            <p:ph type="dt" sz="half" idx="10"/>
          </p:nvPr>
        </p:nvSpPr>
        <p:spPr>
          <a:xfrm>
            <a:off x="2918529" y="4818186"/>
            <a:ext cx="1600200" cy="273844"/>
          </a:xfrm>
        </p:spPr>
        <p:txBody>
          <a:bodyPr/>
          <a:lstStyle/>
          <a:p>
            <a:r>
              <a:rPr lang="en-US" smtClean="0"/>
              <a:t>1\11\2015</a:t>
            </a:r>
            <a:endParaRPr lang="en-US"/>
          </a:p>
        </p:txBody>
      </p:sp>
      <p:sp>
        <p:nvSpPr>
          <p:cNvPr id="13" name="Footer Placeholder 4"/>
          <p:cNvSpPr>
            <a:spLocks noGrp="1"/>
          </p:cNvSpPr>
          <p:nvPr>
            <p:ph type="ftr" sz="quarter" idx="11"/>
          </p:nvPr>
        </p:nvSpPr>
        <p:spPr>
          <a:xfrm>
            <a:off x="350658" y="4818186"/>
            <a:ext cx="2171700" cy="273844"/>
          </a:xfrm>
        </p:spPr>
        <p:txBody>
          <a:bodyPr/>
          <a:lstStyle/>
          <a:p>
            <a:r>
              <a:rPr lang="ar-SY" smtClean="0"/>
              <a:t>دورة جامع الزهراء - 2017</a:t>
            </a:r>
            <a:endParaRPr lang="en-US"/>
          </a:p>
        </p:txBody>
      </p:sp>
    </p:spTree>
    <p:extLst>
      <p:ext uri="{BB962C8B-B14F-4D97-AF65-F5344CB8AC3E}">
        <p14:creationId xmlns:p14="http://schemas.microsoft.com/office/powerpoint/2010/main" val="2090485061"/>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1000" fill="hold"/>
                                        <p:tgtEl>
                                          <p:spTgt spid="14">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4">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000" fill="hold"/>
                                        <p:tgtEl>
                                          <p:spTgt spid="17"/>
                                        </p:tgtEl>
                                        <p:attrNameLst>
                                          <p:attrName>ppt_x</p:attrName>
                                        </p:attrNameLst>
                                      </p:cBhvr>
                                      <p:tavLst>
                                        <p:tav tm="0">
                                          <p:val>
                                            <p:strVal val="0-#ppt_w/2"/>
                                          </p:val>
                                        </p:tav>
                                        <p:tav tm="100000">
                                          <p:val>
                                            <p:strVal val="#ppt_x"/>
                                          </p:val>
                                        </p:tav>
                                      </p:tavLst>
                                    </p:anim>
                                    <p:anim calcmode="lin" valueType="num">
                                      <p:cBhvr additive="base">
                                        <p:cTn id="12" dur="1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000" fill="hold"/>
                                        <p:tgtEl>
                                          <p:spTgt spid="16"/>
                                        </p:tgtEl>
                                        <p:attrNameLst>
                                          <p:attrName>ppt_x</p:attrName>
                                        </p:attrNameLst>
                                      </p:cBhvr>
                                      <p:tavLst>
                                        <p:tav tm="0">
                                          <p:val>
                                            <p:strVal val="0-#ppt_w/2"/>
                                          </p:val>
                                        </p:tav>
                                        <p:tav tm="100000">
                                          <p:val>
                                            <p:strVal val="#ppt_x"/>
                                          </p:val>
                                        </p:tav>
                                      </p:tavLst>
                                    </p:anim>
                                    <p:anim calcmode="lin" valueType="num">
                                      <p:cBhvr additive="base">
                                        <p:cTn id="16" dur="10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nodePh="1">
                                  <p:stCondLst>
                                    <p:cond delay="0"/>
                                  </p:stCondLst>
                                  <p:endCondLst>
                                    <p:cond evt="begin" delay="0">
                                      <p:tn val="17"/>
                                    </p:cond>
                                  </p:endCondLst>
                                  <p:childTnLst>
                                    <p:set>
                                      <p:cBhvr>
                                        <p:cTn id="18" dur="1" fill="hold">
                                          <p:stCondLst>
                                            <p:cond delay="0"/>
                                          </p:stCondLst>
                                        </p:cTn>
                                        <p:tgtEl>
                                          <p:spTgt spid="15">
                                            <p:txEl>
                                              <p:pRg st="0" end="0"/>
                                            </p:txEl>
                                          </p:spTgt>
                                        </p:tgtEl>
                                        <p:attrNameLst>
                                          <p:attrName>style.visibility</p:attrName>
                                        </p:attrNameLst>
                                      </p:cBhvr>
                                      <p:to>
                                        <p:strVal val="visible"/>
                                      </p:to>
                                    </p:set>
                                    <p:anim calcmode="lin" valueType="num">
                                      <p:cBhvr additive="base">
                                        <p:cTn id="19" dur="1000" fill="hold"/>
                                        <p:tgtEl>
                                          <p:spTgt spid="15">
                                            <p:txEl>
                                              <p:pRg st="0" end="0"/>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15">
                                            <p:txEl>
                                              <p:pRg st="0" end="0"/>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0-#ppt_w/2"/>
                                          </p:val>
                                        </p:tav>
                                        <p:tav tm="100000">
                                          <p:val>
                                            <p:strVal val="#ppt_x"/>
                                          </p:val>
                                        </p:tav>
                                      </p:tavLst>
                                    </p:anim>
                                    <p:anim calcmode="lin" valueType="num">
                                      <p:cBhvr additive="base">
                                        <p:cTn id="24" dur="1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1000" fill="hold"/>
                                        <p:tgtEl>
                                          <p:spTgt spid="19"/>
                                        </p:tgtEl>
                                        <p:attrNameLst>
                                          <p:attrName>ppt_x</p:attrName>
                                        </p:attrNameLst>
                                      </p:cBhvr>
                                      <p:tavLst>
                                        <p:tav tm="0">
                                          <p:val>
                                            <p:strVal val="0-#ppt_w/2"/>
                                          </p:val>
                                        </p:tav>
                                        <p:tav tm="100000">
                                          <p:val>
                                            <p:strVal val="#ppt_x"/>
                                          </p:val>
                                        </p:tav>
                                      </p:tavLst>
                                    </p:anim>
                                    <p:anim calcmode="lin" valueType="num">
                                      <p:cBhvr additive="base">
                                        <p:cTn id="2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mph" presetSubtype="2" fill="hold" nodeType="clickEffect">
                                  <p:stCondLst>
                                    <p:cond delay="0"/>
                                  </p:stCondLst>
                                  <p:childTnLst>
                                    <p:animClr clrSpc="rgb" dir="cw">
                                      <p:cBhvr>
                                        <p:cTn id="32" dur="3000" fill="hold"/>
                                        <p:tgtEl>
                                          <p:spTgt spid="10"/>
                                        </p:tgtEl>
                                        <p:attrNameLst>
                                          <p:attrName>fillcolor</p:attrName>
                                        </p:attrNameLst>
                                      </p:cBhvr>
                                      <p:to>
                                        <a:srgbClr val="6DFF89"/>
                                      </p:to>
                                    </p:animClr>
                                    <p:set>
                                      <p:cBhvr>
                                        <p:cTn id="33" dur="3000" fill="hold"/>
                                        <p:tgtEl>
                                          <p:spTgt spid="10"/>
                                        </p:tgtEl>
                                        <p:attrNameLst>
                                          <p:attrName>fill.type</p:attrName>
                                        </p:attrNameLst>
                                      </p:cBhvr>
                                      <p:to>
                                        <p:strVal val="solid"/>
                                      </p:to>
                                    </p:set>
                                    <p:set>
                                      <p:cBhvr>
                                        <p:cTn id="34" dur="3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tmplLst>
          <p:tmpl lvl="1">
            <p:tnLst>
              <p:par>
                <p:cTn presetID="2" presetClass="entr" presetSubtype="8" fill="hold" nodeType="clickEffect" nodePh="1">
                  <p:stCondLst>
                    <p:cond delay="0"/>
                  </p:stCondLst>
                  <p:endCondLst>
                    <p:cond delay="0"/>
                  </p:endCondLst>
                  <p:childTnLst>
                    <p:set>
                      <p:cBhvr>
                        <p:cTn dur="1" fill="hold">
                          <p:stCondLst>
                            <p:cond delay="0"/>
                          </p:stCondLst>
                        </p:cTn>
                        <p:tgtEl>
                          <p:spTgt spid="14"/>
                        </p:tgtEl>
                        <p:attrNameLst>
                          <p:attrName>style.visibility</p:attrName>
                        </p:attrNameLst>
                      </p:cBhvr>
                      <p:to>
                        <p:strVal val="visible"/>
                      </p:to>
                    </p:set>
                    <p:anim calcmode="lin" valueType="num">
                      <p:cBhvr additive="base">
                        <p:cTn dur="1000" fill="hold"/>
                        <p:tgtEl>
                          <p:spTgt spid="14"/>
                        </p:tgtEl>
                        <p:attrNameLst>
                          <p:attrName>ppt_x</p:attrName>
                        </p:attrNameLst>
                      </p:cBhvr>
                      <p:tavLst>
                        <p:tav tm="0">
                          <p:val>
                            <p:strVal val="0-#ppt_w/2"/>
                          </p:val>
                        </p:tav>
                        <p:tav tm="100000">
                          <p:val>
                            <p:strVal val="#ppt_x"/>
                          </p:val>
                        </p:tav>
                      </p:tavLst>
                    </p:anim>
                    <p:anim calcmode="lin" valueType="num">
                      <p:cBhvr additive="base">
                        <p:cTn dur="1000" fill="hold"/>
                        <p:tgtEl>
                          <p:spTgt spid="14"/>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1000" fill="hold"/>
                        <p:tgtEl>
                          <p:spTgt spid="14"/>
                        </p:tgtEl>
                        <p:attrNameLst>
                          <p:attrName>ppt_x</p:attrName>
                        </p:attrNameLst>
                      </p:cBhvr>
                      <p:tavLst>
                        <p:tav tm="0">
                          <p:val>
                            <p:strVal val="1+#ppt_w/2"/>
                          </p:val>
                        </p:tav>
                        <p:tav tm="100000">
                          <p:val>
                            <p:strVal val="#ppt_x"/>
                          </p:val>
                        </p:tav>
                      </p:tavLst>
                    </p:anim>
                    <p:anim calcmode="lin" valueType="num">
                      <p:cBhvr additive="base">
                        <p:cTn dur="1000" fill="hold"/>
                        <p:tgtEl>
                          <p:spTgt spid="14"/>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1000" fill="hold"/>
                        <p:tgtEl>
                          <p:spTgt spid="14"/>
                        </p:tgtEl>
                        <p:attrNameLst>
                          <p:attrName>ppt_x</p:attrName>
                        </p:attrNameLst>
                      </p:cBhvr>
                      <p:tavLst>
                        <p:tav tm="0">
                          <p:val>
                            <p:strVal val="1+#ppt_w/2"/>
                          </p:val>
                        </p:tav>
                        <p:tav tm="100000">
                          <p:val>
                            <p:strVal val="#ppt_x"/>
                          </p:val>
                        </p:tav>
                      </p:tavLst>
                    </p:anim>
                    <p:anim calcmode="lin" valueType="num">
                      <p:cBhvr additive="base">
                        <p:cTn dur="1000" fill="hold"/>
                        <p:tgtEl>
                          <p:spTgt spid="14"/>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1000" fill="hold"/>
                        <p:tgtEl>
                          <p:spTgt spid="14"/>
                        </p:tgtEl>
                        <p:attrNameLst>
                          <p:attrName>ppt_x</p:attrName>
                        </p:attrNameLst>
                      </p:cBhvr>
                      <p:tavLst>
                        <p:tav tm="0">
                          <p:val>
                            <p:strVal val="1+#ppt_w/2"/>
                          </p:val>
                        </p:tav>
                        <p:tav tm="100000">
                          <p:val>
                            <p:strVal val="#ppt_x"/>
                          </p:val>
                        </p:tav>
                      </p:tavLst>
                    </p:anim>
                    <p:anim calcmode="lin" valueType="num">
                      <p:cBhvr additive="base">
                        <p:cTn dur="1000" fill="hold"/>
                        <p:tgtEl>
                          <p:spTgt spid="14"/>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1000" fill="hold"/>
                        <p:tgtEl>
                          <p:spTgt spid="14"/>
                        </p:tgtEl>
                        <p:attrNameLst>
                          <p:attrName>ppt_x</p:attrName>
                        </p:attrNameLst>
                      </p:cBhvr>
                      <p:tavLst>
                        <p:tav tm="0">
                          <p:val>
                            <p:strVal val="1+#ppt_w/2"/>
                          </p:val>
                        </p:tav>
                        <p:tav tm="100000">
                          <p:val>
                            <p:strVal val="#ppt_x"/>
                          </p:val>
                        </p:tav>
                      </p:tavLst>
                    </p:anim>
                    <p:anim calcmode="lin" valueType="num">
                      <p:cBhvr additive="base">
                        <p:cTn dur="1000" fill="hold"/>
                        <p:tgtEl>
                          <p:spTgt spid="14"/>
                        </p:tgtEl>
                        <p:attrNameLst>
                          <p:attrName>ppt_y</p:attrName>
                        </p:attrNameLst>
                      </p:cBhvr>
                      <p:tavLst>
                        <p:tav tm="0">
                          <p:val>
                            <p:strVal val="#ppt_y"/>
                          </p:val>
                        </p:tav>
                        <p:tav tm="100000">
                          <p:val>
                            <p:strVal val="#ppt_y"/>
                          </p:val>
                        </p:tav>
                      </p:tavLst>
                    </p:anim>
                  </p:childTnLst>
                </p:cTn>
              </p:par>
            </p:tnLst>
          </p:tmpl>
        </p:tmplLst>
      </p:bldP>
      <p:bldP spid="15" grpId="0" build="p">
        <p:tmplLst>
          <p:tmpl lvl="1">
            <p:tnLst>
              <p:par>
                <p:cTn presetID="2" presetClass="entr" presetSubtype="8" fill="hold" nodeType="withEffect" nodePh="1">
                  <p:stCondLst>
                    <p:cond delay="0"/>
                  </p:stCondLst>
                  <p:endCondLst>
                    <p:cond delay="0"/>
                  </p:end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0-#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2">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3">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4">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 lvl="5">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Lst>
      </p:bldP>
      <p:bldP spid="10" grpId="0" animBg="1"/>
      <p:bldP spid="19" grpId="0" animBg="1"/>
      <p:bldP spid="16" grpId="0"/>
      <p:bldP spid="17" grpId="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342900" y="900113"/>
            <a:ext cx="3028950" cy="2545556"/>
          </a:xfrm>
        </p:spPr>
        <p:txBody>
          <a:bodyPr/>
          <a:lstStyle>
            <a:lvl1pPr>
              <a:defRPr sz="2100">
                <a:solidFill>
                  <a:srgbClr val="7F3F98"/>
                </a:solidFill>
              </a:defRPr>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3486150" y="900113"/>
            <a:ext cx="3028950" cy="2545556"/>
          </a:xfrm>
        </p:spPr>
        <p:txBody>
          <a:bodyPr/>
          <a:lstStyle>
            <a:lvl1pPr>
              <a:defRPr sz="2100">
                <a:solidFill>
                  <a:srgbClr val="7F3F98"/>
                </a:solidFill>
              </a:defRPr>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r>
              <a:rPr lang="en-US" smtClean="0"/>
              <a:t>1\11\2015</a:t>
            </a:r>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en-US"/>
          </a:p>
        </p:txBody>
      </p:sp>
      <p:sp>
        <p:nvSpPr>
          <p:cNvPr id="7" name="Slide Number Placeholder 6"/>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342900" y="205979"/>
            <a:ext cx="6172200" cy="857250"/>
          </a:xfrm>
        </p:spPr>
        <p:txBody>
          <a:bodyPr/>
          <a:lstStyle>
            <a:lvl1pPr>
              <a:defRPr/>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342900" y="1227832"/>
            <a:ext cx="3030141" cy="479822"/>
          </a:xfrm>
        </p:spPr>
        <p:txBody>
          <a:bodyPr anchor="b">
            <a:noAutofit/>
          </a:bodyPr>
          <a:lstStyle>
            <a:lvl1pPr marL="0" indent="0" algn="r">
              <a:buNone/>
              <a:defRPr sz="2400" b="1">
                <a:solidFill>
                  <a:srgbClr val="8DC63F"/>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smtClean="0"/>
              <a:t>انقر لتحرير أنماط النص الرئيسي</a:t>
            </a:r>
          </a:p>
        </p:txBody>
      </p:sp>
      <p:sp>
        <p:nvSpPr>
          <p:cNvPr id="4" name="Content Placeholder 3"/>
          <p:cNvSpPr>
            <a:spLocks noGrp="1"/>
          </p:cNvSpPr>
          <p:nvPr>
            <p:ph sz="half" idx="2"/>
          </p:nvPr>
        </p:nvSpPr>
        <p:spPr>
          <a:xfrm>
            <a:off x="342900" y="1851670"/>
            <a:ext cx="3030141" cy="2963466"/>
          </a:xfrm>
        </p:spPr>
        <p:txBody>
          <a:bodyPr/>
          <a:lstStyle>
            <a:lvl1pPr algn="r">
              <a:defRPr sz="1800">
                <a:solidFill>
                  <a:srgbClr val="8A6140"/>
                </a:solidFill>
              </a:defRPr>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3483770" y="1227832"/>
            <a:ext cx="3031331" cy="479822"/>
          </a:xfrm>
        </p:spPr>
        <p:txBody>
          <a:bodyPr anchor="b">
            <a:noAutofit/>
          </a:bodyPr>
          <a:lstStyle>
            <a:lvl1pPr marL="0" indent="0" algn="r">
              <a:buNone/>
              <a:defRPr sz="2400" b="1">
                <a:solidFill>
                  <a:srgbClr val="8DC63F"/>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smtClean="0"/>
              <a:t>انقر لتحرير أنماط النص الرئيسي</a:t>
            </a:r>
          </a:p>
        </p:txBody>
      </p:sp>
      <p:sp>
        <p:nvSpPr>
          <p:cNvPr id="6" name="Content Placeholder 5"/>
          <p:cNvSpPr>
            <a:spLocks noGrp="1"/>
          </p:cNvSpPr>
          <p:nvPr>
            <p:ph sz="quarter" idx="4"/>
          </p:nvPr>
        </p:nvSpPr>
        <p:spPr>
          <a:xfrm>
            <a:off x="3483770" y="1851670"/>
            <a:ext cx="3031331" cy="2963466"/>
          </a:xfrm>
        </p:spPr>
        <p:txBody>
          <a:bodyPr/>
          <a:lstStyle>
            <a:lvl1pPr algn="r">
              <a:defRPr sz="1800">
                <a:solidFill>
                  <a:srgbClr val="8A6140"/>
                </a:solidFill>
              </a:defRPr>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r>
              <a:rPr lang="en-US" smtClean="0"/>
              <a:t>1\11\2015</a:t>
            </a:r>
            <a:endParaRPr lang="en-US"/>
          </a:p>
        </p:txBody>
      </p:sp>
      <p:sp>
        <p:nvSpPr>
          <p:cNvPr id="8" name="Footer Placeholder 7"/>
          <p:cNvSpPr>
            <a:spLocks noGrp="1"/>
          </p:cNvSpPr>
          <p:nvPr>
            <p:ph type="ftr" sz="quarter" idx="11"/>
          </p:nvPr>
        </p:nvSpPr>
        <p:spPr/>
        <p:txBody>
          <a:bodyPr/>
          <a:lstStyle/>
          <a:p>
            <a:r>
              <a:rPr lang="ar-SY" smtClean="0"/>
              <a:t>دورة جامع الزهراء - 2017</a:t>
            </a:r>
            <a:endParaRPr lang="en-US"/>
          </a:p>
        </p:txBody>
      </p:sp>
      <p:sp>
        <p:nvSpPr>
          <p:cNvPr id="9" name="Slide Number Placeholder 8"/>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r>
              <a:rPr lang="en-US" smtClean="0"/>
              <a:t>1\11\2015</a:t>
            </a:r>
            <a:endParaRPr lang="en-US"/>
          </a:p>
        </p:txBody>
      </p:sp>
      <p:sp>
        <p:nvSpPr>
          <p:cNvPr id="4" name="Footer Placeholder 3"/>
          <p:cNvSpPr>
            <a:spLocks noGrp="1"/>
          </p:cNvSpPr>
          <p:nvPr>
            <p:ph type="ftr" sz="quarter" idx="11"/>
          </p:nvPr>
        </p:nvSpPr>
        <p:spPr/>
        <p:txBody>
          <a:bodyPr/>
          <a:lstStyle/>
          <a:p>
            <a:r>
              <a:rPr lang="ar-SY" smtClean="0"/>
              <a:t>دورة جامع الزهراء - 2017</a:t>
            </a:r>
            <a:endParaRPr lang="en-US"/>
          </a:p>
        </p:txBody>
      </p:sp>
      <p:sp>
        <p:nvSpPr>
          <p:cNvPr id="5" name="Slide Number Placeholder 4"/>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1\11\2015</a:t>
            </a:r>
            <a:endParaRPr lang="en-US"/>
          </a:p>
        </p:txBody>
      </p:sp>
      <p:sp>
        <p:nvSpPr>
          <p:cNvPr id="3" name="Footer Placeholder 2"/>
          <p:cNvSpPr>
            <a:spLocks noGrp="1"/>
          </p:cNvSpPr>
          <p:nvPr>
            <p:ph type="ftr" sz="quarter" idx="11"/>
          </p:nvPr>
        </p:nvSpPr>
        <p:spPr/>
        <p:txBody>
          <a:bodyPr/>
          <a:lstStyle/>
          <a:p>
            <a:r>
              <a:rPr lang="ar-SY" smtClean="0"/>
              <a:t>دورة جامع الزهراء - 2017</a:t>
            </a:r>
            <a:endParaRPr lang="en-US"/>
          </a:p>
        </p:txBody>
      </p:sp>
      <p:sp>
        <p:nvSpPr>
          <p:cNvPr id="4" name="Slide Number Placeholder 3"/>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Real_Blank">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عرض بالتدريج بالنقر">
    <p:spTree>
      <p:nvGrpSpPr>
        <p:cNvPr id="1" name=""/>
        <p:cNvGrpSpPr/>
        <p:nvPr/>
      </p:nvGrpSpPr>
      <p:grpSpPr>
        <a:xfrm>
          <a:off x="0" y="0"/>
          <a:ext cx="0" cy="0"/>
          <a:chOff x="0" y="0"/>
          <a:chExt cx="0" cy="0"/>
        </a:xfrm>
      </p:grpSpPr>
      <p:sp>
        <p:nvSpPr>
          <p:cNvPr id="2" name="Title 1"/>
          <p:cNvSpPr>
            <a:spLocks noGrp="1"/>
          </p:cNvSpPr>
          <p:nvPr>
            <p:ph type="title"/>
          </p:nvPr>
        </p:nvSpPr>
        <p:spPr>
          <a:xfrm>
            <a:off x="4023067" y="204787"/>
            <a:ext cx="2505867" cy="4389836"/>
          </a:xfrm>
        </p:spPr>
        <p:txBody>
          <a:bodyPr anchor="t">
            <a:normAutofit/>
          </a:bodyPr>
          <a:lstStyle>
            <a:lvl1pPr algn="r">
              <a:lnSpc>
                <a:spcPct val="114000"/>
              </a:lnSpc>
              <a:defRPr sz="3600" b="0"/>
            </a:lvl1pPr>
          </a:lstStyle>
          <a:p>
            <a:r>
              <a:rPr lang="ar-SA" dirty="0" smtClean="0"/>
              <a:t>انقر لتحرير نمط العنوان الرئيسي</a:t>
            </a:r>
            <a:endParaRPr lang="en-US" dirty="0"/>
          </a:p>
        </p:txBody>
      </p:sp>
      <p:sp>
        <p:nvSpPr>
          <p:cNvPr id="3" name="Content Placeholder 2"/>
          <p:cNvSpPr>
            <a:spLocks noGrp="1"/>
          </p:cNvSpPr>
          <p:nvPr>
            <p:ph idx="1"/>
          </p:nvPr>
        </p:nvSpPr>
        <p:spPr>
          <a:xfrm>
            <a:off x="80628" y="204789"/>
            <a:ext cx="3834426" cy="4389835"/>
          </a:xfrm>
        </p:spPr>
        <p:txBody>
          <a:bodyPr/>
          <a:lstStyle>
            <a:lvl1pPr marL="0" indent="0">
              <a:tabLst>
                <a:tab pos="266700" algn="l"/>
              </a:tabLst>
              <a:defRPr sz="4050"/>
            </a:lvl1pPr>
            <a:lvl2pPr marL="0" indent="0">
              <a:tabLst>
                <a:tab pos="266700" algn="l"/>
              </a:tabLst>
              <a:defRPr sz="2100"/>
            </a:lvl2pPr>
            <a:lvl3pPr marL="0" indent="0">
              <a:tabLst>
                <a:tab pos="266700" algn="l"/>
              </a:tabLst>
              <a:defRPr sz="1800"/>
            </a:lvl3pPr>
            <a:lvl4pPr marL="0" indent="0">
              <a:tabLst>
                <a:tab pos="266700" algn="l"/>
              </a:tabLst>
              <a:defRPr sz="1500"/>
            </a:lvl4pPr>
            <a:lvl5pPr marL="0" indent="0">
              <a:tabLst>
                <a:tab pos="266700" algn="l"/>
              </a:tabLst>
              <a:defRPr sz="1500"/>
            </a:lvl5pPr>
            <a:lvl6pPr>
              <a:defRPr sz="1500"/>
            </a:lvl6pPr>
            <a:lvl7pPr>
              <a:defRPr sz="1500"/>
            </a:lvl7pPr>
            <a:lvl8pPr>
              <a:defRPr sz="1500"/>
            </a:lvl8pPr>
            <a:lvl9pPr>
              <a:defRPr sz="1500"/>
            </a:lvl9p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5" name="Date Placeholder 4"/>
          <p:cNvSpPr>
            <a:spLocks noGrp="1"/>
          </p:cNvSpPr>
          <p:nvPr>
            <p:ph type="dt" sz="half" idx="10"/>
          </p:nvPr>
        </p:nvSpPr>
        <p:spPr/>
        <p:txBody>
          <a:bodyPr/>
          <a:lstStyle/>
          <a:p>
            <a:r>
              <a:rPr lang="en-US" smtClean="0"/>
              <a:t>1\11\2015</a:t>
            </a:r>
            <a:endParaRPr lang="en-US" dirty="0"/>
          </a:p>
        </p:txBody>
      </p:sp>
      <p:sp>
        <p:nvSpPr>
          <p:cNvPr id="6" name="Footer Placeholder 5"/>
          <p:cNvSpPr>
            <a:spLocks noGrp="1"/>
          </p:cNvSpPr>
          <p:nvPr>
            <p:ph type="ftr" sz="quarter" idx="11"/>
          </p:nvPr>
        </p:nvSpPr>
        <p:spPr/>
        <p:txBody>
          <a:bodyPr/>
          <a:lstStyle/>
          <a:p>
            <a:r>
              <a:rPr lang="ar-SY" smtClean="0"/>
              <a:t>دورة جامع الزهراء - 2017</a:t>
            </a:r>
            <a:endParaRPr lang="en-US"/>
          </a:p>
        </p:txBody>
      </p:sp>
      <p:sp>
        <p:nvSpPr>
          <p:cNvPr id="7" name="Slide Number Placeholder 6"/>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trips(down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trips(downLeft)">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2">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3">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4">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5">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Lst>
      </p:bldP>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عرض مرة واحدة">
    <p:spTree>
      <p:nvGrpSpPr>
        <p:cNvPr id="1" name=""/>
        <p:cNvGrpSpPr/>
        <p:nvPr/>
      </p:nvGrpSpPr>
      <p:grpSpPr>
        <a:xfrm>
          <a:off x="0" y="0"/>
          <a:ext cx="0" cy="0"/>
          <a:chOff x="0" y="0"/>
          <a:chExt cx="0" cy="0"/>
        </a:xfrm>
      </p:grpSpPr>
      <p:sp>
        <p:nvSpPr>
          <p:cNvPr id="2" name="Title 1"/>
          <p:cNvSpPr>
            <a:spLocks noGrp="1"/>
          </p:cNvSpPr>
          <p:nvPr>
            <p:ph type="title"/>
          </p:nvPr>
        </p:nvSpPr>
        <p:spPr>
          <a:xfrm>
            <a:off x="4272699" y="204787"/>
            <a:ext cx="2256235" cy="871538"/>
          </a:xfrm>
        </p:spPr>
        <p:txBody>
          <a:bodyPr anchor="ctr"/>
          <a:lstStyle>
            <a:lvl1pPr algn="ctr">
              <a:defRPr sz="1500" b="0"/>
            </a:lvl1pPr>
          </a:lstStyle>
          <a:p>
            <a:r>
              <a:rPr lang="ar-SA" dirty="0" smtClean="0"/>
              <a:t>انقر لتحرير نمط العنوان الرئيسي</a:t>
            </a:r>
            <a:endParaRPr lang="en-US" dirty="0"/>
          </a:p>
        </p:txBody>
      </p:sp>
      <p:sp>
        <p:nvSpPr>
          <p:cNvPr id="3" name="Content Placeholder 2"/>
          <p:cNvSpPr>
            <a:spLocks noGrp="1"/>
          </p:cNvSpPr>
          <p:nvPr>
            <p:ph idx="1"/>
          </p:nvPr>
        </p:nvSpPr>
        <p:spPr>
          <a:xfrm>
            <a:off x="375025" y="204789"/>
            <a:ext cx="3833813" cy="4389835"/>
          </a:xfrm>
        </p:spPr>
        <p:txBody>
          <a:bodyPr/>
          <a:lstStyle>
            <a:lvl1pPr marL="0" indent="0">
              <a:tabLst>
                <a:tab pos="266700" algn="l"/>
              </a:tabLst>
              <a:defRPr sz="2400"/>
            </a:lvl1pPr>
            <a:lvl2pPr marL="0" indent="0">
              <a:tabLst>
                <a:tab pos="266700" algn="l"/>
              </a:tabLst>
              <a:defRPr sz="2100"/>
            </a:lvl2pPr>
            <a:lvl3pPr marL="0" indent="0">
              <a:tabLst>
                <a:tab pos="266700" algn="l"/>
              </a:tabLst>
              <a:defRPr sz="1800"/>
            </a:lvl3pPr>
            <a:lvl4pPr marL="0" indent="0">
              <a:tabLst>
                <a:tab pos="266700" algn="l"/>
              </a:tabLst>
              <a:defRPr sz="1500"/>
            </a:lvl4pPr>
            <a:lvl5pPr marL="0" indent="0">
              <a:tabLst>
                <a:tab pos="266700" algn="l"/>
              </a:tabLst>
              <a:defRPr sz="1500"/>
            </a:lvl5pPr>
            <a:lvl6pPr>
              <a:defRPr sz="1500"/>
            </a:lvl6pPr>
            <a:lvl7pPr>
              <a:defRPr sz="1500"/>
            </a:lvl7pPr>
            <a:lvl8pPr>
              <a:defRPr sz="1500"/>
            </a:lvl8pPr>
            <a:lvl9pPr>
              <a:defRPr sz="1500"/>
            </a:lvl9p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4" name="Text Placeholder 3"/>
          <p:cNvSpPr>
            <a:spLocks noGrp="1"/>
          </p:cNvSpPr>
          <p:nvPr>
            <p:ph type="body" sz="half" idx="2"/>
          </p:nvPr>
        </p:nvSpPr>
        <p:spPr>
          <a:xfrm>
            <a:off x="4272699" y="1076327"/>
            <a:ext cx="2256235" cy="3518297"/>
          </a:xfrm>
        </p:spPr>
        <p:txBody>
          <a:bodyPr/>
          <a:lstStyle>
            <a:lvl1pPr marL="0" indent="0" algn="justLow">
              <a:buNone/>
              <a:defRPr sz="1050">
                <a:solidFill>
                  <a:srgbClr val="7F3F98"/>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dirty="0" smtClean="0"/>
              <a:t>انقر لتحرير أنماط النص الرئيسي</a:t>
            </a:r>
          </a:p>
        </p:txBody>
      </p:sp>
      <p:sp>
        <p:nvSpPr>
          <p:cNvPr id="5" name="Date Placeholder 4"/>
          <p:cNvSpPr>
            <a:spLocks noGrp="1"/>
          </p:cNvSpPr>
          <p:nvPr>
            <p:ph type="dt" sz="half" idx="10"/>
          </p:nvPr>
        </p:nvSpPr>
        <p:spPr/>
        <p:txBody>
          <a:bodyPr/>
          <a:lstStyle/>
          <a:p>
            <a:r>
              <a:rPr lang="en-US" smtClean="0"/>
              <a:t>1\11\2015</a:t>
            </a:r>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en-US"/>
          </a:p>
        </p:txBody>
      </p:sp>
      <p:sp>
        <p:nvSpPr>
          <p:cNvPr id="7" name="Slide Number Placeholder 6"/>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500" b="1"/>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1344216" y="459581"/>
            <a:ext cx="41148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ar-SA" smtClean="0"/>
              <a:t>انقر فوق الرمز لإضافة صورة</a:t>
            </a:r>
            <a:endParaRPr lang="en-US"/>
          </a:p>
        </p:txBody>
      </p:sp>
      <p:sp>
        <p:nvSpPr>
          <p:cNvPr id="4" name="Text Placeholder 3"/>
          <p:cNvSpPr>
            <a:spLocks noGrp="1"/>
          </p:cNvSpPr>
          <p:nvPr>
            <p:ph type="body" sz="half" idx="2"/>
          </p:nvPr>
        </p:nvSpPr>
        <p:spPr>
          <a:xfrm>
            <a:off x="1344216" y="4025504"/>
            <a:ext cx="4114800" cy="603647"/>
          </a:xfrm>
        </p:spPr>
        <p:txBody>
          <a:bodyPr/>
          <a:lstStyle>
            <a:lvl1pPr marL="0" indent="0">
              <a:buNone/>
              <a:defRPr sz="1050">
                <a:solidFill>
                  <a:srgbClr val="7F3F98"/>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r>
              <a:rPr lang="en-US" smtClean="0"/>
              <a:t>1\11\2015</a:t>
            </a:r>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en-US"/>
          </a:p>
        </p:txBody>
      </p:sp>
      <p:sp>
        <p:nvSpPr>
          <p:cNvPr id="7" name="Slide Number Placeholder 6"/>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r>
              <a:rPr lang="en-US" smtClean="0"/>
              <a:t>1\11\2015</a:t>
            </a:r>
            <a:endParaRPr lang="en-US"/>
          </a:p>
        </p:txBody>
      </p:sp>
      <p:sp>
        <p:nvSpPr>
          <p:cNvPr id="5" name="Footer Placeholder 4"/>
          <p:cNvSpPr>
            <a:spLocks noGrp="1"/>
          </p:cNvSpPr>
          <p:nvPr>
            <p:ph type="ftr" sz="quarter" idx="11"/>
          </p:nvPr>
        </p:nvSpPr>
        <p:spPr/>
        <p:txBody>
          <a:bodyPr/>
          <a:lstStyle/>
          <a:p>
            <a:r>
              <a:rPr lang="ar-SY" smtClean="0"/>
              <a:t>دورة جامع الزهراء - 2017</a:t>
            </a:r>
            <a:endParaRPr lang="en-US"/>
          </a:p>
        </p:txBody>
      </p:sp>
      <p:sp>
        <p:nvSpPr>
          <p:cNvPr id="6" name="Slide Number Placeholder 5"/>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154781"/>
            <a:ext cx="1543050" cy="329088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342900" y="154781"/>
            <a:ext cx="4514850" cy="3290888"/>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r>
              <a:rPr lang="en-US" smtClean="0"/>
              <a:t>1\11\2015</a:t>
            </a:r>
            <a:endParaRPr lang="en-US"/>
          </a:p>
        </p:txBody>
      </p:sp>
      <p:sp>
        <p:nvSpPr>
          <p:cNvPr id="5" name="Footer Placeholder 4"/>
          <p:cNvSpPr>
            <a:spLocks noGrp="1"/>
          </p:cNvSpPr>
          <p:nvPr>
            <p:ph type="ftr" sz="quarter" idx="11"/>
          </p:nvPr>
        </p:nvSpPr>
        <p:spPr/>
        <p:txBody>
          <a:bodyPr/>
          <a:lstStyle/>
          <a:p>
            <a:r>
              <a:rPr lang="ar-SY" smtClean="0"/>
              <a:t>دورة جامع الزهراء - 2017</a:t>
            </a:r>
            <a:endParaRPr lang="en-US"/>
          </a:p>
        </p:txBody>
      </p:sp>
      <p:sp>
        <p:nvSpPr>
          <p:cNvPr id="6" name="Slide Number Placeholder 5"/>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تخطيط مخصص">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2918529" y="4767263"/>
            <a:ext cx="1600200" cy="273844"/>
          </a:xfrm>
        </p:spPr>
        <p:txBody>
          <a:bodyPr/>
          <a:lstStyle/>
          <a:p>
            <a:r>
              <a:rPr lang="en-US" smtClean="0"/>
              <a:t>1\11\2015</a:t>
            </a:r>
            <a:endParaRPr lang="en-US" dirty="0"/>
          </a:p>
        </p:txBody>
      </p:sp>
      <p:sp>
        <p:nvSpPr>
          <p:cNvPr id="3" name="Footer Placeholder 4"/>
          <p:cNvSpPr>
            <a:spLocks noGrp="1"/>
          </p:cNvSpPr>
          <p:nvPr>
            <p:ph type="ftr" sz="quarter" idx="11"/>
          </p:nvPr>
        </p:nvSpPr>
        <p:spPr>
          <a:xfrm>
            <a:off x="350658" y="4767263"/>
            <a:ext cx="2171700" cy="273844"/>
          </a:xfrm>
        </p:spPr>
        <p:txBody>
          <a:bodyPr/>
          <a:lstStyle/>
          <a:p>
            <a:r>
              <a:rPr lang="ar-SY" smtClean="0"/>
              <a:t>دورة جامع الزهراء - 2017</a:t>
            </a:r>
            <a:endParaRPr lang="en-US" dirty="0"/>
          </a:p>
        </p:txBody>
      </p:sp>
      <p:sp>
        <p:nvSpPr>
          <p:cNvPr id="4" name="Slide Number Placeholder 5"/>
          <p:cNvSpPr>
            <a:spLocks noGrp="1"/>
          </p:cNvSpPr>
          <p:nvPr>
            <p:ph type="sldNum" sz="quarter" idx="12"/>
          </p:nvPr>
        </p:nvSpPr>
        <p:spPr>
          <a:xfrm>
            <a:off x="453908" y="3863828"/>
            <a:ext cx="566682" cy="692399"/>
          </a:xfrm>
        </p:spPr>
        <p:txBody>
          <a:bodyPr/>
          <a:lstStyle/>
          <a:p>
            <a:fld id="{11815D5B-062A-49CC-8D8D-421FC995FB6D}" type="slidenum">
              <a:rPr lang="en-US" smtClean="0">
                <a:ln>
                  <a:solidFill>
                    <a:prstClr val="white"/>
                  </a:solidFill>
                </a:ln>
              </a:rPr>
              <a:pPr/>
              <a:t>‹#›</a:t>
            </a:fld>
            <a:endParaRPr lang="en-US">
              <a:ln>
                <a:solidFill>
                  <a:prstClr val="white"/>
                </a:solidFill>
              </a:ln>
            </a:endParaRPr>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e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342900" y="1070124"/>
            <a:ext cx="6172200" cy="3394472"/>
          </a:xfrm>
          <a:prstGeom prst="rect">
            <a:avLst/>
          </a:prstGeom>
        </p:spPr>
        <p:txBody>
          <a:bodyPr vert="horz" lIns="91440" tIns="45720" rIns="91440" bIns="45720" rtlCol="0">
            <a:normAutofit/>
          </a:body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4" name="Date Placeholder 3"/>
          <p:cNvSpPr>
            <a:spLocks noGrp="1"/>
          </p:cNvSpPr>
          <p:nvPr>
            <p:ph type="dt" sz="half" idx="2"/>
          </p:nvPr>
        </p:nvSpPr>
        <p:spPr>
          <a:xfrm>
            <a:off x="2918529" y="4818186"/>
            <a:ext cx="1600200" cy="273844"/>
          </a:xfrm>
          <a:prstGeom prst="rect">
            <a:avLst/>
          </a:prstGeom>
        </p:spPr>
        <p:txBody>
          <a:bodyPr vert="horz" lIns="91440" tIns="45720" rIns="91440" bIns="45720" rtlCol="0" anchor="ctr"/>
          <a:lstStyle>
            <a:lvl1pPr algn="r" rtl="1">
              <a:defRPr sz="750">
                <a:solidFill>
                  <a:srgbClr val="F6ADCD"/>
                </a:solidFill>
                <a:latin typeface="Hacen Tunisia Lt" pitchFamily="2" charset="-78"/>
                <a:cs typeface="Hacen Tunisia Lt" pitchFamily="2" charset="-78"/>
              </a:defRPr>
            </a:lvl1pPr>
          </a:lstStyle>
          <a:p>
            <a:r>
              <a:rPr lang="en-US" smtClean="0"/>
              <a:t>1\11\2015</a:t>
            </a:r>
            <a:endParaRPr lang="en-US" dirty="0"/>
          </a:p>
        </p:txBody>
      </p:sp>
      <p:sp>
        <p:nvSpPr>
          <p:cNvPr id="5" name="Footer Placeholder 4"/>
          <p:cNvSpPr>
            <a:spLocks noGrp="1"/>
          </p:cNvSpPr>
          <p:nvPr>
            <p:ph type="ftr" sz="quarter" idx="3"/>
          </p:nvPr>
        </p:nvSpPr>
        <p:spPr>
          <a:xfrm>
            <a:off x="350658" y="4818186"/>
            <a:ext cx="2171700" cy="273844"/>
          </a:xfrm>
          <a:prstGeom prst="rect">
            <a:avLst/>
          </a:prstGeom>
        </p:spPr>
        <p:txBody>
          <a:bodyPr vert="horz" lIns="91440" tIns="45720" rIns="91440" bIns="45720" rtlCol="0" anchor="ctr"/>
          <a:lstStyle>
            <a:lvl1pPr algn="l" rtl="1">
              <a:defRPr sz="750">
                <a:solidFill>
                  <a:srgbClr val="F6ADCD"/>
                </a:solidFill>
                <a:latin typeface="Hacen Tunisia Lt" pitchFamily="2" charset="-78"/>
                <a:cs typeface="Hacen Tunisia Lt" pitchFamily="2" charset="-78"/>
              </a:defRPr>
            </a:lvl1pPr>
          </a:lstStyle>
          <a:p>
            <a:r>
              <a:rPr lang="ar-SY" smtClean="0"/>
              <a:t>دورة جامع الزهراء - 2017</a:t>
            </a:r>
            <a:endParaRPr lang="en-US" dirty="0"/>
          </a:p>
        </p:txBody>
      </p:sp>
      <p:sp>
        <p:nvSpPr>
          <p:cNvPr id="6" name="Slide Number Placeholder 5"/>
          <p:cNvSpPr>
            <a:spLocks noGrp="1"/>
          </p:cNvSpPr>
          <p:nvPr>
            <p:ph type="sldNum" sz="quarter" idx="4"/>
          </p:nvPr>
        </p:nvSpPr>
        <p:spPr>
          <a:xfrm>
            <a:off x="453908" y="3863828"/>
            <a:ext cx="566682" cy="692399"/>
          </a:xfrm>
          <a:prstGeom prst="rect">
            <a:avLst/>
          </a:prstGeom>
          <a:ln>
            <a:noFill/>
          </a:ln>
        </p:spPr>
        <p:txBody>
          <a:bodyPr vert="horz" lIns="91440" tIns="45720" rIns="91440" bIns="45720" rtlCol="0" anchor="ctr"/>
          <a:lstStyle>
            <a:lvl1pPr algn="ctr" rtl="1">
              <a:defRPr sz="2100" b="1">
                <a:ln>
                  <a:solidFill>
                    <a:schemeClr val="bg1"/>
                  </a:solidFill>
                </a:ln>
                <a:solidFill>
                  <a:srgbClr val="7030A0"/>
                </a:solidFill>
                <a:latin typeface="Hacen Tunisia Lt" pitchFamily="2" charset="-78"/>
                <a:cs typeface="Hacen Tunisia Lt" pitchFamily="2" charset="-78"/>
              </a:defRPr>
            </a:lvl1pPr>
          </a:lstStyle>
          <a:p>
            <a:fld id="{11815D5B-062A-49CC-8D8D-421FC995FB6D}" type="slidenum">
              <a:rPr lang="en-US" smtClean="0">
                <a:ln>
                  <a:solidFill>
                    <a:prstClr val="white"/>
                  </a:solidFill>
                </a:ln>
              </a:rPr>
              <a:pPr/>
              <a:t>‹#›</a:t>
            </a:fld>
            <a:endParaRPr lang="en-US" dirty="0">
              <a:ln>
                <a:solidFill>
                  <a:prstClr val="white"/>
                </a:solidFill>
              </a:ln>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13" r:id="rId4"/>
    <p:sldLayoutId id="2147483714" r:id="rId5"/>
    <p:sldLayoutId id="2147483715" r:id="rId6"/>
    <p:sldLayoutId id="2147483716" r:id="rId7"/>
    <p:sldLayoutId id="2147483718" r:id="rId8"/>
    <p:sldLayoutId id="2147483717" r:id="rId9"/>
    <p:sldLayoutId id="2147483712" r:id="rId10"/>
    <p:sldLayoutId id="2147483711" r:id="rId11"/>
    <p:sldLayoutId id="2147483700" r:id="rId12"/>
    <p:sldLayoutId id="2147483701" r:id="rId13"/>
    <p:sldLayoutId id="2147483702" r:id="rId14"/>
    <p:sldLayoutId id="2147483703" r:id="rId15"/>
    <p:sldLayoutId id="2147483704" r:id="rId16"/>
    <p:sldLayoutId id="2147483705" r:id="rId17"/>
    <p:sldLayoutId id="2147483706" r:id="rId18"/>
    <p:sldLayoutId id="2147483707" r:id="rId19"/>
    <p:sldLayoutId id="2147483708" r:id="rId20"/>
    <p:sldLayoutId id="2147483709" r:id="rId21"/>
    <p:sldLayoutId id="2147483710" r:id="rId22"/>
  </p:sldLayoutIdLst>
  <p:transition>
    <p:fade/>
  </p:transition>
  <p:timing>
    <p:tnLst>
      <p:par>
        <p:cTn id="1" dur="indefinite" restart="never" nodeType="tmRoot"/>
      </p:par>
    </p:tnLst>
  </p:timing>
  <p:hf hdr="0" ftr="0" dt="0"/>
  <p:txStyles>
    <p:titleStyle>
      <a:lvl1pPr algn="ctr" defTabSz="685800" rtl="1" eaLnBrk="1" latinLnBrk="0" hangingPunct="1">
        <a:spcBef>
          <a:spcPct val="0"/>
        </a:spcBef>
        <a:buNone/>
        <a:defRPr sz="3300" kern="1200">
          <a:solidFill>
            <a:srgbClr val="ED0080"/>
          </a:solidFill>
          <a:latin typeface="Hacen Saudi Arabia" pitchFamily="2" charset="-78"/>
          <a:ea typeface="+mj-ea"/>
          <a:cs typeface="Hacen Saudi Arabia" pitchFamily="2" charset="-78"/>
        </a:defRPr>
      </a:lvl1pPr>
    </p:titleStyle>
    <p:bodyStyle>
      <a:lvl1pPr marL="257175" indent="-257175" algn="r" defTabSz="685800" rtl="1" eaLnBrk="1" latinLnBrk="0" hangingPunct="1">
        <a:lnSpc>
          <a:spcPct val="150000"/>
        </a:lnSpc>
        <a:spcBef>
          <a:spcPct val="20000"/>
        </a:spcBef>
        <a:buFontTx/>
        <a:buBlip>
          <a:blip r:embed="rId25"/>
        </a:buBlip>
        <a:defRPr sz="2100" kern="1200">
          <a:solidFill>
            <a:srgbClr val="7F3F98"/>
          </a:solidFill>
          <a:latin typeface="Hacen Tunisia Lt" pitchFamily="2" charset="-78"/>
          <a:ea typeface="+mn-ea"/>
          <a:cs typeface="Hacen Tunisia Lt" pitchFamily="2" charset="-78"/>
        </a:defRPr>
      </a:lvl1pPr>
      <a:lvl2pPr marL="557213" indent="-214313" algn="r" defTabSz="685800" rtl="1" eaLnBrk="1" latinLnBrk="0" hangingPunct="1">
        <a:lnSpc>
          <a:spcPct val="150000"/>
        </a:lnSpc>
        <a:spcBef>
          <a:spcPct val="20000"/>
        </a:spcBef>
        <a:buFontTx/>
        <a:buBlip>
          <a:blip r:embed="rId26"/>
        </a:buBlip>
        <a:defRPr sz="1800" kern="1200">
          <a:solidFill>
            <a:srgbClr val="D0A0C9"/>
          </a:solidFill>
          <a:latin typeface="Hacen Tunisia Lt" pitchFamily="2" charset="-78"/>
          <a:ea typeface="+mn-ea"/>
          <a:cs typeface="Hacen Tunisia Lt" pitchFamily="2" charset="-78"/>
        </a:defRPr>
      </a:lvl2pPr>
      <a:lvl3pPr marL="857250" indent="-171450" algn="r" defTabSz="685800" rtl="1" eaLnBrk="1" latinLnBrk="0" hangingPunct="1">
        <a:lnSpc>
          <a:spcPct val="150000"/>
        </a:lnSpc>
        <a:spcBef>
          <a:spcPct val="20000"/>
        </a:spcBef>
        <a:buFontTx/>
        <a:buBlip>
          <a:blip r:embed="rId27"/>
        </a:buBlip>
        <a:defRPr sz="1500" kern="1200">
          <a:solidFill>
            <a:srgbClr val="DBB7D6"/>
          </a:solidFill>
          <a:latin typeface="Hacen Tunisia Lt" pitchFamily="2" charset="-78"/>
          <a:ea typeface="+mn-ea"/>
          <a:cs typeface="Hacen Tunisia Lt" pitchFamily="2" charset="-78"/>
        </a:defRPr>
      </a:lvl3pPr>
      <a:lvl4pPr marL="1200150" indent="-171450" algn="r" defTabSz="685800" rtl="1" eaLnBrk="1" latinLnBrk="0" hangingPunct="1">
        <a:lnSpc>
          <a:spcPct val="150000"/>
        </a:lnSpc>
        <a:spcBef>
          <a:spcPct val="20000"/>
        </a:spcBef>
        <a:buFontTx/>
        <a:buBlip>
          <a:blip r:embed="rId28"/>
        </a:buBlip>
        <a:defRPr sz="1350" kern="1200">
          <a:solidFill>
            <a:srgbClr val="D9B1D3"/>
          </a:solidFill>
          <a:latin typeface="Hacen Tunisia Lt" pitchFamily="2" charset="-78"/>
          <a:ea typeface="+mn-ea"/>
          <a:cs typeface="Hacen Tunisia Lt" pitchFamily="2" charset="-78"/>
        </a:defRPr>
      </a:lvl4pPr>
      <a:lvl5pPr marL="1543050" indent="-171450" algn="r" defTabSz="685800" rtl="1" eaLnBrk="1" latinLnBrk="0" hangingPunct="1">
        <a:lnSpc>
          <a:spcPct val="150000"/>
        </a:lnSpc>
        <a:spcBef>
          <a:spcPct val="20000"/>
        </a:spcBef>
        <a:buFont typeface="Arial" pitchFamily="34" charset="0"/>
        <a:buChar char="•"/>
        <a:defRPr sz="1350" kern="1200">
          <a:solidFill>
            <a:srgbClr val="E8D0E5"/>
          </a:solidFill>
          <a:latin typeface="Hacen Tunisia Lt" pitchFamily="2" charset="-78"/>
          <a:ea typeface="+mn-ea"/>
          <a:cs typeface="Hacen Tunisia Lt" pitchFamily="2" charset="-78"/>
        </a:defRPr>
      </a:lvl5pPr>
      <a:lvl6pPr marL="1885950" indent="-171450" algn="r" defTabSz="685800" rtl="1"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r" defTabSz="685800" rtl="1"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r" defTabSz="685800" rtl="1"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r" defTabSz="685800" rtl="1"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chart" Target="../charts/chart1.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6858000" cy="5143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عنوان 7"/>
          <p:cNvSpPr>
            <a:spLocks noGrp="1"/>
          </p:cNvSpPr>
          <p:nvPr>
            <p:ph type="ctrTitle" idx="4294967295"/>
          </p:nvPr>
        </p:nvSpPr>
        <p:spPr>
          <a:xfrm>
            <a:off x="0" y="-654635"/>
            <a:ext cx="6858000" cy="5816977"/>
          </a:xfrm>
        </p:spPr>
        <p:txBody>
          <a:bodyPr wrap="square">
            <a:spAutoFit/>
          </a:bodyPr>
          <a:lstStyle/>
          <a:p>
            <a:r>
              <a:rPr lang="ar-SY" sz="37200" dirty="0">
                <a:ea typeface="Calibri"/>
                <a:cs typeface="Traditional Arabic"/>
                <a:sym typeface="AGA Arabesque"/>
              </a:rPr>
              <a:t></a:t>
            </a:r>
            <a:endParaRPr lang="ar-SY" sz="37200" dirty="0">
              <a:solidFill>
                <a:srgbClr val="FFDF57"/>
              </a:solidFill>
              <a:cs typeface="Diwani Bent" pitchFamily="2" charset="-78"/>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456" y="0"/>
            <a:ext cx="7560840" cy="5670630"/>
          </a:xfrm>
          <a:prstGeom prst="rect">
            <a:avLst/>
          </a:prstGeom>
        </p:spPr>
      </p:pic>
      <p:sp>
        <p:nvSpPr>
          <p:cNvPr id="2" name="Title 1"/>
          <p:cNvSpPr>
            <a:spLocks noGrp="1"/>
          </p:cNvSpPr>
          <p:nvPr>
            <p:ph type="ctrTitle"/>
          </p:nvPr>
        </p:nvSpPr>
        <p:spPr>
          <a:xfrm>
            <a:off x="2942946" y="1113588"/>
            <a:ext cx="3888432" cy="1620180"/>
          </a:xfrm>
        </p:spPr>
        <p:txBody>
          <a:bodyPr>
            <a:noAutofit/>
          </a:bodyPr>
          <a:lstStyle/>
          <a:p>
            <a:r>
              <a:rPr lang="ar-SY" sz="4950" smtClean="0"/>
              <a:t>دعوة الإسلام</a:t>
            </a:r>
            <a:br>
              <a:rPr lang="ar-SY" sz="4950" smtClean="0"/>
            </a:br>
            <a:r>
              <a:rPr lang="ar-SY" sz="4950" smtClean="0"/>
              <a:t> إلى الزواج</a:t>
            </a:r>
            <a:endParaRPr lang="en-US" sz="4950" dirty="0"/>
          </a:p>
        </p:txBody>
      </p:sp>
      <p:sp>
        <p:nvSpPr>
          <p:cNvPr id="3" name="Subtitle 2"/>
          <p:cNvSpPr>
            <a:spLocks noGrp="1"/>
          </p:cNvSpPr>
          <p:nvPr>
            <p:ph type="subTitle" idx="1"/>
          </p:nvPr>
        </p:nvSpPr>
        <p:spPr>
          <a:xfrm>
            <a:off x="3699030" y="2571750"/>
            <a:ext cx="2376264" cy="270030"/>
          </a:xfrm>
        </p:spPr>
        <p:txBody>
          <a:bodyPr/>
          <a:lstStyle/>
          <a:p>
            <a:pPr algn="ctr"/>
            <a:r>
              <a:rPr lang="ar-SY" smtClean="0">
                <a:solidFill>
                  <a:srgbClr val="7030A0"/>
                </a:solidFill>
              </a:rPr>
              <a:t>الدورة التأهيلية للحياة الزوجية</a:t>
            </a:r>
            <a:endParaRPr lang="en-US" dirty="0">
              <a:solidFill>
                <a:srgbClr val="7030A0"/>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486054" y="3967583"/>
            <a:ext cx="566682" cy="692399"/>
          </a:xfrm>
        </p:spPr>
        <p:txBody>
          <a:bodyPr/>
          <a:lstStyle/>
          <a:p>
            <a:fld id="{11815D5B-062A-49CC-8D8D-421FC995FB6D}" type="slidenum">
              <a:rPr lang="en-US" smtClean="0">
                <a:ln>
                  <a:solidFill>
                    <a:prstClr val="white"/>
                  </a:solidFill>
                </a:ln>
              </a:rPr>
              <a:pPr/>
              <a:t>3</a:t>
            </a:fld>
            <a:endParaRPr lang="en-US" dirty="0">
              <a:ln>
                <a:solidFill>
                  <a:prstClr val="white"/>
                </a:solidFill>
              </a:ln>
            </a:endParaRPr>
          </a:p>
        </p:txBody>
      </p:sp>
      <p:sp>
        <p:nvSpPr>
          <p:cNvPr id="9" name="Title 8"/>
          <p:cNvSpPr>
            <a:spLocks noGrp="1"/>
          </p:cNvSpPr>
          <p:nvPr>
            <p:ph type="title"/>
          </p:nvPr>
        </p:nvSpPr>
        <p:spPr/>
        <p:txBody>
          <a:bodyPr/>
          <a:lstStyle/>
          <a:p>
            <a:r>
              <a:rPr lang="ar-SY" dirty="0" smtClean="0"/>
              <a:t>الإسلام</a:t>
            </a:r>
            <a:endParaRPr lang="en-GB" dirty="0"/>
          </a:p>
        </p:txBody>
      </p:sp>
      <p:graphicFrame>
        <p:nvGraphicFramePr>
          <p:cNvPr id="10" name="Diagram 9"/>
          <p:cNvGraphicFramePr/>
          <p:nvPr>
            <p:extLst>
              <p:ext uri="{D42A27DB-BD31-4B8C-83A1-F6EECF244321}">
                <p14:modId xmlns:p14="http://schemas.microsoft.com/office/powerpoint/2010/main" val="4000075250"/>
              </p:ext>
            </p:extLst>
          </p:nvPr>
        </p:nvGraphicFramePr>
        <p:xfrm>
          <a:off x="0" y="1146994"/>
          <a:ext cx="6858000" cy="30089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graphicEl>
                                              <a:dgm id="{2451AF47-2E01-4133-8857-F9BBE55E9574}"/>
                                            </p:graphicEl>
                                          </p:spTgt>
                                        </p:tgtEl>
                                        <p:attrNameLst>
                                          <p:attrName>style.visibility</p:attrName>
                                        </p:attrNameLst>
                                      </p:cBhvr>
                                      <p:to>
                                        <p:strVal val="visible"/>
                                      </p:to>
                                    </p:set>
                                    <p:animEffect transition="in" filter="wipe(down)">
                                      <p:cBhvr>
                                        <p:cTn id="7" dur="500"/>
                                        <p:tgtEl>
                                          <p:spTgt spid="10">
                                            <p:graphicEl>
                                              <a:dgm id="{2451AF47-2E01-4133-8857-F9BBE55E9574}"/>
                                            </p:graphic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graphicEl>
                                              <a:dgm id="{2F1A9E65-7DF4-412F-BA5D-D6A067CA620B}"/>
                                            </p:graphicEl>
                                          </p:spTgt>
                                        </p:tgtEl>
                                        <p:attrNameLst>
                                          <p:attrName>style.visibility</p:attrName>
                                        </p:attrNameLst>
                                      </p:cBhvr>
                                      <p:to>
                                        <p:strVal val="visible"/>
                                      </p:to>
                                    </p:set>
                                    <p:animEffect transition="in" filter="wipe(down)">
                                      <p:cBhvr>
                                        <p:cTn id="11" dur="500"/>
                                        <p:tgtEl>
                                          <p:spTgt spid="10">
                                            <p:graphicEl>
                                              <a:dgm id="{2F1A9E65-7DF4-412F-BA5D-D6A067CA620B}"/>
                                            </p:graphic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0">
                                            <p:graphicEl>
                                              <a:dgm id="{03F6C80A-F070-4A37-B8DF-ED3190E4605C}"/>
                                            </p:graphicEl>
                                          </p:spTgt>
                                        </p:tgtEl>
                                        <p:attrNameLst>
                                          <p:attrName>style.visibility</p:attrName>
                                        </p:attrNameLst>
                                      </p:cBhvr>
                                      <p:to>
                                        <p:strVal val="visible"/>
                                      </p:to>
                                    </p:set>
                                    <p:animEffect transition="in" filter="wipe(down)">
                                      <p:cBhvr>
                                        <p:cTn id="15" dur="500"/>
                                        <p:tgtEl>
                                          <p:spTgt spid="10">
                                            <p:graphicEl>
                                              <a:dgm id="{03F6C80A-F070-4A37-B8DF-ED3190E4605C}"/>
                                            </p:graphic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0">
                                            <p:graphicEl>
                                              <a:dgm id="{5BF8C7B9-503C-4CAC-9D44-BB154B93B717}"/>
                                            </p:graphicEl>
                                          </p:spTgt>
                                        </p:tgtEl>
                                        <p:attrNameLst>
                                          <p:attrName>style.visibility</p:attrName>
                                        </p:attrNameLst>
                                      </p:cBhvr>
                                      <p:to>
                                        <p:strVal val="visible"/>
                                      </p:to>
                                    </p:set>
                                    <p:animEffect transition="in" filter="wipe(down)">
                                      <p:cBhvr>
                                        <p:cTn id="19" dur="500"/>
                                        <p:tgtEl>
                                          <p:spTgt spid="10">
                                            <p:graphicEl>
                                              <a:dgm id="{5BF8C7B9-503C-4CAC-9D44-BB154B93B717}"/>
                                            </p:graphic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graphicEl>
                                              <a:dgm id="{E1BA6257-79EC-4429-9937-2620406AC24E}"/>
                                            </p:graphicEl>
                                          </p:spTgt>
                                        </p:tgtEl>
                                        <p:attrNameLst>
                                          <p:attrName>style.visibility</p:attrName>
                                        </p:attrNameLst>
                                      </p:cBhvr>
                                      <p:to>
                                        <p:strVal val="visible"/>
                                      </p:to>
                                    </p:set>
                                    <p:animEffect transition="in" filter="wipe(down)">
                                      <p:cBhvr>
                                        <p:cTn id="23" dur="500"/>
                                        <p:tgtEl>
                                          <p:spTgt spid="10">
                                            <p:graphicEl>
                                              <a:dgm id="{E1BA6257-79EC-4429-9937-2620406AC24E}"/>
                                            </p:graphic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0">
                                            <p:graphicEl>
                                              <a:dgm id="{CBC79A9B-FBA5-4152-BD50-45EEAADF1FF4}"/>
                                            </p:graphicEl>
                                          </p:spTgt>
                                        </p:tgtEl>
                                        <p:attrNameLst>
                                          <p:attrName>style.visibility</p:attrName>
                                        </p:attrNameLst>
                                      </p:cBhvr>
                                      <p:to>
                                        <p:strVal val="visible"/>
                                      </p:to>
                                    </p:set>
                                    <p:animEffect transition="in" filter="wipe(down)">
                                      <p:cBhvr>
                                        <p:cTn id="27" dur="500"/>
                                        <p:tgtEl>
                                          <p:spTgt spid="10">
                                            <p:graphicEl>
                                              <a:dgm id="{CBC79A9B-FBA5-4152-BD50-45EEAADF1FF4}"/>
                                            </p:graphicEl>
                                          </p:spTgt>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0">
                                            <p:graphicEl>
                                              <a:dgm id="{EDE1E31A-34C6-4993-9F2F-136970BDA5FD}"/>
                                            </p:graphicEl>
                                          </p:spTgt>
                                        </p:tgtEl>
                                        <p:attrNameLst>
                                          <p:attrName>style.visibility</p:attrName>
                                        </p:attrNameLst>
                                      </p:cBhvr>
                                      <p:to>
                                        <p:strVal val="visible"/>
                                      </p:to>
                                    </p:set>
                                    <p:animEffect transition="in" filter="wipe(down)">
                                      <p:cBhvr>
                                        <p:cTn id="31" dur="500"/>
                                        <p:tgtEl>
                                          <p:spTgt spid="10">
                                            <p:graphicEl>
                                              <a:dgm id="{EDE1E31A-34C6-4993-9F2F-136970BDA5F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0">
                                            <p:graphicEl>
                                              <a:dgm id="{F2832F37-17A3-4DA4-9DAF-D24314FD84ED}"/>
                                            </p:graphicEl>
                                          </p:spTgt>
                                        </p:tgtEl>
                                        <p:attrNameLst>
                                          <p:attrName>style.visibility</p:attrName>
                                        </p:attrNameLst>
                                      </p:cBhvr>
                                      <p:to>
                                        <p:strVal val="visible"/>
                                      </p:to>
                                    </p:set>
                                    <p:animEffect transition="in" filter="wipe(down)">
                                      <p:cBhvr>
                                        <p:cTn id="36" dur="500"/>
                                        <p:tgtEl>
                                          <p:spTgt spid="10">
                                            <p:graphicEl>
                                              <a:dgm id="{F2832F37-17A3-4DA4-9DAF-D24314FD84ED}"/>
                                            </p:graphicEl>
                                          </p:spTgt>
                                        </p:tgtEl>
                                      </p:cBhvr>
                                    </p:animEffect>
                                  </p:childTnLst>
                                </p:cTn>
                              </p:par>
                            </p:childTnLst>
                          </p:cTn>
                        </p:par>
                        <p:par>
                          <p:cTn id="37" fill="hold">
                            <p:stCondLst>
                              <p:cond delay="500"/>
                            </p:stCondLst>
                            <p:childTnLst>
                              <p:par>
                                <p:cTn id="38" presetID="22" presetClass="entr" presetSubtype="4" fill="hold" grpId="0" nodeType="afterEffect">
                                  <p:stCondLst>
                                    <p:cond delay="0"/>
                                  </p:stCondLst>
                                  <p:childTnLst>
                                    <p:set>
                                      <p:cBhvr>
                                        <p:cTn id="39" dur="1" fill="hold">
                                          <p:stCondLst>
                                            <p:cond delay="0"/>
                                          </p:stCondLst>
                                        </p:cTn>
                                        <p:tgtEl>
                                          <p:spTgt spid="10">
                                            <p:graphicEl>
                                              <a:dgm id="{35910364-76D3-461A-A044-DF16452BC30A}"/>
                                            </p:graphicEl>
                                          </p:spTgt>
                                        </p:tgtEl>
                                        <p:attrNameLst>
                                          <p:attrName>style.visibility</p:attrName>
                                        </p:attrNameLst>
                                      </p:cBhvr>
                                      <p:to>
                                        <p:strVal val="visible"/>
                                      </p:to>
                                    </p:set>
                                    <p:animEffect transition="in" filter="wipe(down)">
                                      <p:cBhvr>
                                        <p:cTn id="40" dur="500"/>
                                        <p:tgtEl>
                                          <p:spTgt spid="10">
                                            <p:graphicEl>
                                              <a:dgm id="{35910364-76D3-461A-A044-DF16452BC30A}"/>
                                            </p:graphicEl>
                                          </p:spTgt>
                                        </p:tgtEl>
                                      </p:cBhvr>
                                    </p:animEffect>
                                  </p:childTnLst>
                                </p:cTn>
                              </p:par>
                            </p:childTnLst>
                          </p:cTn>
                        </p:par>
                        <p:par>
                          <p:cTn id="41" fill="hold">
                            <p:stCondLst>
                              <p:cond delay="1000"/>
                            </p:stCondLst>
                            <p:childTnLst>
                              <p:par>
                                <p:cTn id="42" presetID="22" presetClass="entr" presetSubtype="4" fill="hold" grpId="0" nodeType="afterEffect">
                                  <p:stCondLst>
                                    <p:cond delay="0"/>
                                  </p:stCondLst>
                                  <p:childTnLst>
                                    <p:set>
                                      <p:cBhvr>
                                        <p:cTn id="43" dur="1" fill="hold">
                                          <p:stCondLst>
                                            <p:cond delay="0"/>
                                          </p:stCondLst>
                                        </p:cTn>
                                        <p:tgtEl>
                                          <p:spTgt spid="10">
                                            <p:graphicEl>
                                              <a:dgm id="{5E08694E-62D7-45E7-AA49-D78A3808BE43}"/>
                                            </p:graphicEl>
                                          </p:spTgt>
                                        </p:tgtEl>
                                        <p:attrNameLst>
                                          <p:attrName>style.visibility</p:attrName>
                                        </p:attrNameLst>
                                      </p:cBhvr>
                                      <p:to>
                                        <p:strVal val="visible"/>
                                      </p:to>
                                    </p:set>
                                    <p:animEffect transition="in" filter="wipe(down)">
                                      <p:cBhvr>
                                        <p:cTn id="44" dur="500"/>
                                        <p:tgtEl>
                                          <p:spTgt spid="10">
                                            <p:graphicEl>
                                              <a:dgm id="{5E08694E-62D7-45E7-AA49-D78A3808BE43}"/>
                                            </p:graphicEl>
                                          </p:spTgt>
                                        </p:tgtEl>
                                      </p:cBhvr>
                                    </p:animEffect>
                                  </p:childTnLst>
                                </p:cTn>
                              </p:par>
                            </p:childTnLst>
                          </p:cTn>
                        </p:par>
                        <p:par>
                          <p:cTn id="45" fill="hold">
                            <p:stCondLst>
                              <p:cond delay="1500"/>
                            </p:stCondLst>
                            <p:childTnLst>
                              <p:par>
                                <p:cTn id="46" presetID="22" presetClass="entr" presetSubtype="4" fill="hold" grpId="0" nodeType="afterEffect">
                                  <p:stCondLst>
                                    <p:cond delay="0"/>
                                  </p:stCondLst>
                                  <p:childTnLst>
                                    <p:set>
                                      <p:cBhvr>
                                        <p:cTn id="47" dur="1" fill="hold">
                                          <p:stCondLst>
                                            <p:cond delay="0"/>
                                          </p:stCondLst>
                                        </p:cTn>
                                        <p:tgtEl>
                                          <p:spTgt spid="10">
                                            <p:graphicEl>
                                              <a:dgm id="{0DFB1693-DEB7-4CCD-861D-32F819BF15EE}"/>
                                            </p:graphicEl>
                                          </p:spTgt>
                                        </p:tgtEl>
                                        <p:attrNameLst>
                                          <p:attrName>style.visibility</p:attrName>
                                        </p:attrNameLst>
                                      </p:cBhvr>
                                      <p:to>
                                        <p:strVal val="visible"/>
                                      </p:to>
                                    </p:set>
                                    <p:animEffect transition="in" filter="wipe(down)">
                                      <p:cBhvr>
                                        <p:cTn id="48" dur="500"/>
                                        <p:tgtEl>
                                          <p:spTgt spid="10">
                                            <p:graphicEl>
                                              <a:dgm id="{0DFB1693-DEB7-4CCD-861D-32F819BF15EE}"/>
                                            </p:graphicEl>
                                          </p:spTgt>
                                        </p:tgtEl>
                                      </p:cBhvr>
                                    </p:animEffect>
                                  </p:childTnLst>
                                </p:cTn>
                              </p:par>
                            </p:childTnLst>
                          </p:cTn>
                        </p:par>
                        <p:par>
                          <p:cTn id="49" fill="hold">
                            <p:stCondLst>
                              <p:cond delay="2000"/>
                            </p:stCondLst>
                            <p:childTnLst>
                              <p:par>
                                <p:cTn id="50" presetID="22" presetClass="entr" presetSubtype="4" fill="hold" grpId="0" nodeType="afterEffect">
                                  <p:stCondLst>
                                    <p:cond delay="0"/>
                                  </p:stCondLst>
                                  <p:childTnLst>
                                    <p:set>
                                      <p:cBhvr>
                                        <p:cTn id="51" dur="1" fill="hold">
                                          <p:stCondLst>
                                            <p:cond delay="0"/>
                                          </p:stCondLst>
                                        </p:cTn>
                                        <p:tgtEl>
                                          <p:spTgt spid="10">
                                            <p:graphicEl>
                                              <a:dgm id="{2C5571F8-142C-4CAD-8209-9B7C642BE6DC}"/>
                                            </p:graphicEl>
                                          </p:spTgt>
                                        </p:tgtEl>
                                        <p:attrNameLst>
                                          <p:attrName>style.visibility</p:attrName>
                                        </p:attrNameLst>
                                      </p:cBhvr>
                                      <p:to>
                                        <p:strVal val="visible"/>
                                      </p:to>
                                    </p:set>
                                    <p:animEffect transition="in" filter="wipe(down)">
                                      <p:cBhvr>
                                        <p:cTn id="52" dur="500"/>
                                        <p:tgtEl>
                                          <p:spTgt spid="10">
                                            <p:graphicEl>
                                              <a:dgm id="{2C5571F8-142C-4CAD-8209-9B7C642BE6DC}"/>
                                            </p:graphicEl>
                                          </p:spTgt>
                                        </p:tgtEl>
                                      </p:cBhvr>
                                    </p:animEffect>
                                  </p:childTnLst>
                                </p:cTn>
                              </p:par>
                            </p:childTnLst>
                          </p:cTn>
                        </p:par>
                        <p:par>
                          <p:cTn id="53" fill="hold">
                            <p:stCondLst>
                              <p:cond delay="2500"/>
                            </p:stCondLst>
                            <p:childTnLst>
                              <p:par>
                                <p:cTn id="54" presetID="22" presetClass="entr" presetSubtype="4" fill="hold" grpId="0" nodeType="afterEffect">
                                  <p:stCondLst>
                                    <p:cond delay="0"/>
                                  </p:stCondLst>
                                  <p:childTnLst>
                                    <p:set>
                                      <p:cBhvr>
                                        <p:cTn id="55" dur="1" fill="hold">
                                          <p:stCondLst>
                                            <p:cond delay="0"/>
                                          </p:stCondLst>
                                        </p:cTn>
                                        <p:tgtEl>
                                          <p:spTgt spid="10">
                                            <p:graphicEl>
                                              <a:dgm id="{B5BF9D04-1894-430D-9F67-E0CD7112687E}"/>
                                            </p:graphicEl>
                                          </p:spTgt>
                                        </p:tgtEl>
                                        <p:attrNameLst>
                                          <p:attrName>style.visibility</p:attrName>
                                        </p:attrNameLst>
                                      </p:cBhvr>
                                      <p:to>
                                        <p:strVal val="visible"/>
                                      </p:to>
                                    </p:set>
                                    <p:animEffect transition="in" filter="wipe(down)">
                                      <p:cBhvr>
                                        <p:cTn id="56" dur="500"/>
                                        <p:tgtEl>
                                          <p:spTgt spid="10">
                                            <p:graphicEl>
                                              <a:dgm id="{B5BF9D04-1894-430D-9F67-E0CD7112687E}"/>
                                            </p:graphicEl>
                                          </p:spTgt>
                                        </p:tgtEl>
                                      </p:cBhvr>
                                    </p:animEffect>
                                  </p:childTnLst>
                                </p:cTn>
                              </p:par>
                            </p:childTnLst>
                          </p:cTn>
                        </p:par>
                        <p:par>
                          <p:cTn id="57" fill="hold">
                            <p:stCondLst>
                              <p:cond delay="3000"/>
                            </p:stCondLst>
                            <p:childTnLst>
                              <p:par>
                                <p:cTn id="58" presetID="22" presetClass="entr" presetSubtype="4" fill="hold" grpId="0" nodeType="afterEffect">
                                  <p:stCondLst>
                                    <p:cond delay="0"/>
                                  </p:stCondLst>
                                  <p:childTnLst>
                                    <p:set>
                                      <p:cBhvr>
                                        <p:cTn id="59" dur="1" fill="hold">
                                          <p:stCondLst>
                                            <p:cond delay="0"/>
                                          </p:stCondLst>
                                        </p:cTn>
                                        <p:tgtEl>
                                          <p:spTgt spid="10">
                                            <p:graphicEl>
                                              <a:dgm id="{25DC1C19-D6EE-450A-A99F-B58654A22E4F}"/>
                                            </p:graphicEl>
                                          </p:spTgt>
                                        </p:tgtEl>
                                        <p:attrNameLst>
                                          <p:attrName>style.visibility</p:attrName>
                                        </p:attrNameLst>
                                      </p:cBhvr>
                                      <p:to>
                                        <p:strVal val="visible"/>
                                      </p:to>
                                    </p:set>
                                    <p:animEffect transition="in" filter="wipe(down)">
                                      <p:cBhvr>
                                        <p:cTn id="60" dur="500"/>
                                        <p:tgtEl>
                                          <p:spTgt spid="10">
                                            <p:graphicEl>
                                              <a:dgm id="{25DC1C19-D6EE-450A-A99F-B58654A22E4F}"/>
                                            </p:graphicEl>
                                          </p:spTgt>
                                        </p:tgtEl>
                                      </p:cBhvr>
                                    </p:animEffect>
                                  </p:childTnLst>
                                </p:cTn>
                              </p:par>
                            </p:childTnLst>
                          </p:cTn>
                        </p:par>
                        <p:par>
                          <p:cTn id="61" fill="hold">
                            <p:stCondLst>
                              <p:cond delay="3500"/>
                            </p:stCondLst>
                            <p:childTnLst>
                              <p:par>
                                <p:cTn id="62" presetID="22" presetClass="entr" presetSubtype="4" fill="hold" grpId="0" nodeType="afterEffect">
                                  <p:stCondLst>
                                    <p:cond delay="0"/>
                                  </p:stCondLst>
                                  <p:childTnLst>
                                    <p:set>
                                      <p:cBhvr>
                                        <p:cTn id="63" dur="1" fill="hold">
                                          <p:stCondLst>
                                            <p:cond delay="0"/>
                                          </p:stCondLst>
                                        </p:cTn>
                                        <p:tgtEl>
                                          <p:spTgt spid="10">
                                            <p:graphicEl>
                                              <a:dgm id="{540CC2F3-A534-421E-8D0E-ED8CD45F265C}"/>
                                            </p:graphicEl>
                                          </p:spTgt>
                                        </p:tgtEl>
                                        <p:attrNameLst>
                                          <p:attrName>style.visibility</p:attrName>
                                        </p:attrNameLst>
                                      </p:cBhvr>
                                      <p:to>
                                        <p:strVal val="visible"/>
                                      </p:to>
                                    </p:set>
                                    <p:animEffect transition="in" filter="wipe(down)">
                                      <p:cBhvr>
                                        <p:cTn id="64" dur="500"/>
                                        <p:tgtEl>
                                          <p:spTgt spid="10">
                                            <p:graphicEl>
                                              <a:dgm id="{540CC2F3-A534-421E-8D0E-ED8CD45F265C}"/>
                                            </p:graphicEl>
                                          </p:spTgt>
                                        </p:tgtEl>
                                      </p:cBhvr>
                                    </p:animEffect>
                                  </p:childTnLst>
                                </p:cTn>
                              </p:par>
                            </p:childTnLst>
                          </p:cTn>
                        </p:par>
                        <p:par>
                          <p:cTn id="65" fill="hold">
                            <p:stCondLst>
                              <p:cond delay="4000"/>
                            </p:stCondLst>
                            <p:childTnLst>
                              <p:par>
                                <p:cTn id="66" presetID="22" presetClass="entr" presetSubtype="4" fill="hold" grpId="0" nodeType="afterEffect">
                                  <p:stCondLst>
                                    <p:cond delay="0"/>
                                  </p:stCondLst>
                                  <p:childTnLst>
                                    <p:set>
                                      <p:cBhvr>
                                        <p:cTn id="67" dur="1" fill="hold">
                                          <p:stCondLst>
                                            <p:cond delay="0"/>
                                          </p:stCondLst>
                                        </p:cTn>
                                        <p:tgtEl>
                                          <p:spTgt spid="10">
                                            <p:graphicEl>
                                              <a:dgm id="{575765EF-2491-4ABD-8124-D6B144AE9D15}"/>
                                            </p:graphicEl>
                                          </p:spTgt>
                                        </p:tgtEl>
                                        <p:attrNameLst>
                                          <p:attrName>style.visibility</p:attrName>
                                        </p:attrNameLst>
                                      </p:cBhvr>
                                      <p:to>
                                        <p:strVal val="visible"/>
                                      </p:to>
                                    </p:set>
                                    <p:animEffect transition="in" filter="wipe(down)">
                                      <p:cBhvr>
                                        <p:cTn id="68" dur="500"/>
                                        <p:tgtEl>
                                          <p:spTgt spid="10">
                                            <p:graphicEl>
                                              <a:dgm id="{575765EF-2491-4ABD-8124-D6B144AE9D15}"/>
                                            </p:graphicEl>
                                          </p:spTgt>
                                        </p:tgtEl>
                                      </p:cBhvr>
                                    </p:animEffect>
                                  </p:childTnLst>
                                </p:cTn>
                              </p:par>
                            </p:childTnLst>
                          </p:cTn>
                        </p:par>
                        <p:par>
                          <p:cTn id="69" fill="hold">
                            <p:stCondLst>
                              <p:cond delay="4500"/>
                            </p:stCondLst>
                            <p:childTnLst>
                              <p:par>
                                <p:cTn id="70" presetID="22" presetClass="entr" presetSubtype="4" fill="hold" grpId="0" nodeType="afterEffect">
                                  <p:stCondLst>
                                    <p:cond delay="0"/>
                                  </p:stCondLst>
                                  <p:childTnLst>
                                    <p:set>
                                      <p:cBhvr>
                                        <p:cTn id="71" dur="1" fill="hold">
                                          <p:stCondLst>
                                            <p:cond delay="0"/>
                                          </p:stCondLst>
                                        </p:cTn>
                                        <p:tgtEl>
                                          <p:spTgt spid="10">
                                            <p:graphicEl>
                                              <a:dgm id="{735EA6D0-1B26-42F2-B1F5-6AC249083D68}"/>
                                            </p:graphicEl>
                                          </p:spTgt>
                                        </p:tgtEl>
                                        <p:attrNameLst>
                                          <p:attrName>style.visibility</p:attrName>
                                        </p:attrNameLst>
                                      </p:cBhvr>
                                      <p:to>
                                        <p:strVal val="visible"/>
                                      </p:to>
                                    </p:set>
                                    <p:animEffect transition="in" filter="wipe(down)">
                                      <p:cBhvr>
                                        <p:cTn id="72" dur="500"/>
                                        <p:tgtEl>
                                          <p:spTgt spid="10">
                                            <p:graphicEl>
                                              <a:dgm id="{735EA6D0-1B26-42F2-B1F5-6AC249083D68}"/>
                                            </p:graphicEl>
                                          </p:spTgt>
                                        </p:tgtEl>
                                      </p:cBhvr>
                                    </p:animEffect>
                                  </p:childTnLst>
                                </p:cTn>
                              </p:par>
                            </p:childTnLst>
                          </p:cTn>
                        </p:par>
                        <p:par>
                          <p:cTn id="73" fill="hold">
                            <p:stCondLst>
                              <p:cond delay="5000"/>
                            </p:stCondLst>
                            <p:childTnLst>
                              <p:par>
                                <p:cTn id="74" presetID="22" presetClass="entr" presetSubtype="4" fill="hold" grpId="0" nodeType="afterEffect">
                                  <p:stCondLst>
                                    <p:cond delay="0"/>
                                  </p:stCondLst>
                                  <p:childTnLst>
                                    <p:set>
                                      <p:cBhvr>
                                        <p:cTn id="75" dur="1" fill="hold">
                                          <p:stCondLst>
                                            <p:cond delay="0"/>
                                          </p:stCondLst>
                                        </p:cTn>
                                        <p:tgtEl>
                                          <p:spTgt spid="10">
                                            <p:graphicEl>
                                              <a:dgm id="{DCFA3EAA-6A2C-4BC0-9A47-8BA62E5C7011}"/>
                                            </p:graphicEl>
                                          </p:spTgt>
                                        </p:tgtEl>
                                        <p:attrNameLst>
                                          <p:attrName>style.visibility</p:attrName>
                                        </p:attrNameLst>
                                      </p:cBhvr>
                                      <p:to>
                                        <p:strVal val="visible"/>
                                      </p:to>
                                    </p:set>
                                    <p:animEffect transition="in" filter="wipe(down)">
                                      <p:cBhvr>
                                        <p:cTn id="76" dur="500"/>
                                        <p:tgtEl>
                                          <p:spTgt spid="10">
                                            <p:graphicEl>
                                              <a:dgm id="{DCFA3EAA-6A2C-4BC0-9A47-8BA62E5C7011}"/>
                                            </p:graphicEl>
                                          </p:spTgt>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grpId="0" nodeType="clickEffect">
                                  <p:stCondLst>
                                    <p:cond delay="0"/>
                                  </p:stCondLst>
                                  <p:childTnLst>
                                    <p:set>
                                      <p:cBhvr>
                                        <p:cTn id="80" dur="1" fill="hold">
                                          <p:stCondLst>
                                            <p:cond delay="0"/>
                                          </p:stCondLst>
                                        </p:cTn>
                                        <p:tgtEl>
                                          <p:spTgt spid="10">
                                            <p:graphicEl>
                                              <a:dgm id="{92BFF9E3-5A66-42A4-925E-BDB33D35B87A}"/>
                                            </p:graphicEl>
                                          </p:spTgt>
                                        </p:tgtEl>
                                        <p:attrNameLst>
                                          <p:attrName>style.visibility</p:attrName>
                                        </p:attrNameLst>
                                      </p:cBhvr>
                                      <p:to>
                                        <p:strVal val="visible"/>
                                      </p:to>
                                    </p:set>
                                    <p:animEffect transition="in" filter="wipe(down)">
                                      <p:cBhvr>
                                        <p:cTn id="81" dur="500"/>
                                        <p:tgtEl>
                                          <p:spTgt spid="10">
                                            <p:graphicEl>
                                              <a:dgm id="{92BFF9E3-5A66-42A4-925E-BDB33D35B87A}"/>
                                            </p:graphicEl>
                                          </p:spTgt>
                                        </p:tgtEl>
                                      </p:cBhvr>
                                    </p:animEffect>
                                  </p:childTnLst>
                                </p:cTn>
                              </p:par>
                            </p:childTnLst>
                          </p:cTn>
                        </p:par>
                        <p:par>
                          <p:cTn id="82" fill="hold">
                            <p:stCondLst>
                              <p:cond delay="500"/>
                            </p:stCondLst>
                            <p:childTnLst>
                              <p:par>
                                <p:cTn id="83" presetID="22" presetClass="entr" presetSubtype="4" fill="hold" grpId="0" nodeType="afterEffect">
                                  <p:stCondLst>
                                    <p:cond delay="0"/>
                                  </p:stCondLst>
                                  <p:childTnLst>
                                    <p:set>
                                      <p:cBhvr>
                                        <p:cTn id="84" dur="1" fill="hold">
                                          <p:stCondLst>
                                            <p:cond delay="0"/>
                                          </p:stCondLst>
                                        </p:cTn>
                                        <p:tgtEl>
                                          <p:spTgt spid="10">
                                            <p:graphicEl>
                                              <a:dgm id="{E64734F9-7017-4C23-AE63-04A6FC47091D}"/>
                                            </p:graphicEl>
                                          </p:spTgt>
                                        </p:tgtEl>
                                        <p:attrNameLst>
                                          <p:attrName>style.visibility</p:attrName>
                                        </p:attrNameLst>
                                      </p:cBhvr>
                                      <p:to>
                                        <p:strVal val="visible"/>
                                      </p:to>
                                    </p:set>
                                    <p:animEffect transition="in" filter="wipe(down)">
                                      <p:cBhvr>
                                        <p:cTn id="85" dur="500"/>
                                        <p:tgtEl>
                                          <p:spTgt spid="10">
                                            <p:graphicEl>
                                              <a:dgm id="{E64734F9-7017-4C23-AE63-04A6FC47091D}"/>
                                            </p:graphicEl>
                                          </p:spTgt>
                                        </p:tgtEl>
                                      </p:cBhvr>
                                    </p:animEffect>
                                  </p:childTnLst>
                                </p:cTn>
                              </p:par>
                            </p:childTnLst>
                          </p:cTn>
                        </p:par>
                        <p:par>
                          <p:cTn id="86" fill="hold">
                            <p:stCondLst>
                              <p:cond delay="1000"/>
                            </p:stCondLst>
                            <p:childTnLst>
                              <p:par>
                                <p:cTn id="87" presetID="22" presetClass="entr" presetSubtype="4" fill="hold" grpId="0" nodeType="afterEffect">
                                  <p:stCondLst>
                                    <p:cond delay="0"/>
                                  </p:stCondLst>
                                  <p:childTnLst>
                                    <p:set>
                                      <p:cBhvr>
                                        <p:cTn id="88" dur="1" fill="hold">
                                          <p:stCondLst>
                                            <p:cond delay="0"/>
                                          </p:stCondLst>
                                        </p:cTn>
                                        <p:tgtEl>
                                          <p:spTgt spid="10">
                                            <p:graphicEl>
                                              <a:dgm id="{16598705-3432-431F-AC20-B60FB3E95FC7}"/>
                                            </p:graphicEl>
                                          </p:spTgt>
                                        </p:tgtEl>
                                        <p:attrNameLst>
                                          <p:attrName>style.visibility</p:attrName>
                                        </p:attrNameLst>
                                      </p:cBhvr>
                                      <p:to>
                                        <p:strVal val="visible"/>
                                      </p:to>
                                    </p:set>
                                    <p:animEffect transition="in" filter="wipe(down)">
                                      <p:cBhvr>
                                        <p:cTn id="89" dur="500"/>
                                        <p:tgtEl>
                                          <p:spTgt spid="10">
                                            <p:graphicEl>
                                              <a:dgm id="{16598705-3432-431F-AC20-B60FB3E95FC7}"/>
                                            </p:graphicEl>
                                          </p:spTgt>
                                        </p:tgtEl>
                                      </p:cBhvr>
                                    </p:animEffect>
                                  </p:childTnLst>
                                </p:cTn>
                              </p:par>
                            </p:childTnLst>
                          </p:cTn>
                        </p:par>
                        <p:par>
                          <p:cTn id="90" fill="hold">
                            <p:stCondLst>
                              <p:cond delay="1500"/>
                            </p:stCondLst>
                            <p:childTnLst>
                              <p:par>
                                <p:cTn id="91" presetID="22" presetClass="entr" presetSubtype="4" fill="hold" grpId="0" nodeType="afterEffect">
                                  <p:stCondLst>
                                    <p:cond delay="0"/>
                                  </p:stCondLst>
                                  <p:childTnLst>
                                    <p:set>
                                      <p:cBhvr>
                                        <p:cTn id="92" dur="1" fill="hold">
                                          <p:stCondLst>
                                            <p:cond delay="0"/>
                                          </p:stCondLst>
                                        </p:cTn>
                                        <p:tgtEl>
                                          <p:spTgt spid="10">
                                            <p:graphicEl>
                                              <a:dgm id="{073F3BB0-B192-44FF-BC53-08CBB6DCCC01}"/>
                                            </p:graphicEl>
                                          </p:spTgt>
                                        </p:tgtEl>
                                        <p:attrNameLst>
                                          <p:attrName>style.visibility</p:attrName>
                                        </p:attrNameLst>
                                      </p:cBhvr>
                                      <p:to>
                                        <p:strVal val="visible"/>
                                      </p:to>
                                    </p:set>
                                    <p:animEffect transition="in" filter="wipe(down)">
                                      <p:cBhvr>
                                        <p:cTn id="93" dur="500"/>
                                        <p:tgtEl>
                                          <p:spTgt spid="10">
                                            <p:graphicEl>
                                              <a:dgm id="{073F3BB0-B192-44FF-BC53-08CBB6DCCC01}"/>
                                            </p:graphicEl>
                                          </p:spTgt>
                                        </p:tgtEl>
                                      </p:cBhvr>
                                    </p:animEffect>
                                  </p:childTnLst>
                                </p:cTn>
                              </p:par>
                            </p:childTnLst>
                          </p:cTn>
                        </p:par>
                        <p:par>
                          <p:cTn id="94" fill="hold">
                            <p:stCondLst>
                              <p:cond delay="2000"/>
                            </p:stCondLst>
                            <p:childTnLst>
                              <p:par>
                                <p:cTn id="95" presetID="22" presetClass="entr" presetSubtype="4" fill="hold" grpId="0" nodeType="afterEffect">
                                  <p:stCondLst>
                                    <p:cond delay="0"/>
                                  </p:stCondLst>
                                  <p:childTnLst>
                                    <p:set>
                                      <p:cBhvr>
                                        <p:cTn id="96" dur="1" fill="hold">
                                          <p:stCondLst>
                                            <p:cond delay="0"/>
                                          </p:stCondLst>
                                        </p:cTn>
                                        <p:tgtEl>
                                          <p:spTgt spid="10">
                                            <p:graphicEl>
                                              <a:dgm id="{57550AD4-090C-4981-BBFA-A0DF9126AF74}"/>
                                            </p:graphicEl>
                                          </p:spTgt>
                                        </p:tgtEl>
                                        <p:attrNameLst>
                                          <p:attrName>style.visibility</p:attrName>
                                        </p:attrNameLst>
                                      </p:cBhvr>
                                      <p:to>
                                        <p:strVal val="visible"/>
                                      </p:to>
                                    </p:set>
                                    <p:animEffect transition="in" filter="wipe(down)">
                                      <p:cBhvr>
                                        <p:cTn id="97" dur="500"/>
                                        <p:tgtEl>
                                          <p:spTgt spid="10">
                                            <p:graphicEl>
                                              <a:dgm id="{57550AD4-090C-4981-BBFA-A0DF9126AF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uiExpand="1">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Y" sz="2700" dirty="0"/>
              <a:t>دعا الإسلام إلى الزواج من خلال أربعة أمور:</a:t>
            </a:r>
            <a:endParaRPr lang="en-US" sz="2700" dirty="0"/>
          </a:p>
        </p:txBody>
      </p:sp>
      <p:sp>
        <p:nvSpPr>
          <p:cNvPr id="3" name="Content Placeholder 2"/>
          <p:cNvSpPr>
            <a:spLocks noGrp="1"/>
          </p:cNvSpPr>
          <p:nvPr>
            <p:ph idx="1"/>
          </p:nvPr>
        </p:nvSpPr>
        <p:spPr>
          <a:xfrm>
            <a:off x="0" y="1186995"/>
            <a:ext cx="6515100" cy="2545854"/>
          </a:xfrm>
        </p:spPr>
        <p:txBody>
          <a:bodyPr>
            <a:noAutofit/>
          </a:bodyPr>
          <a:lstStyle/>
          <a:p>
            <a:pPr marL="411480" indent="-411480" algn="just">
              <a:lnSpc>
                <a:spcPct val="125000"/>
              </a:lnSpc>
              <a:spcBef>
                <a:spcPts val="0"/>
              </a:spcBef>
              <a:buFont typeface="+mj-lt"/>
              <a:buAutoNum type="arabicPeriod"/>
            </a:pPr>
            <a:r>
              <a:rPr lang="ar-SY" sz="2700" dirty="0"/>
              <a:t>وفرة الأحكام الشرعية المتعلقة بالزواج والأسرة.</a:t>
            </a:r>
          </a:p>
          <a:p>
            <a:pPr marL="411480" indent="-411480" algn="just">
              <a:lnSpc>
                <a:spcPct val="125000"/>
              </a:lnSpc>
              <a:spcBef>
                <a:spcPts val="0"/>
              </a:spcBef>
              <a:buFont typeface="+mj-lt"/>
              <a:buAutoNum type="arabicPeriod"/>
            </a:pPr>
            <a:r>
              <a:rPr lang="ar-SY" sz="2700" dirty="0"/>
              <a:t>رتب الإسلام أجوراً كبيرة خاصة بالمتزوجين.</a:t>
            </a:r>
          </a:p>
          <a:p>
            <a:pPr marL="411480" indent="-411480" algn="just">
              <a:lnSpc>
                <a:spcPct val="125000"/>
              </a:lnSpc>
              <a:spcBef>
                <a:spcPts val="0"/>
              </a:spcBef>
              <a:buFont typeface="+mj-lt"/>
              <a:buAutoNum type="arabicPeriod"/>
            </a:pPr>
            <a:r>
              <a:rPr lang="ar-SY" sz="2700" dirty="0"/>
              <a:t>عاقَب الإسلام من سلك طريقاً غير الزواج الشرعي في إرواء الدافع الجنسي.</a:t>
            </a:r>
          </a:p>
          <a:p>
            <a:pPr marL="411480" indent="-411480" algn="just">
              <a:lnSpc>
                <a:spcPct val="125000"/>
              </a:lnSpc>
              <a:spcBef>
                <a:spcPts val="0"/>
              </a:spcBef>
              <a:buFont typeface="+mj-lt"/>
              <a:buAutoNum type="arabicPeriod"/>
            </a:pPr>
            <a:r>
              <a:rPr lang="ar-SY" sz="2700" dirty="0"/>
              <a:t>يسر الإسلام أمور الزواج.</a:t>
            </a:r>
          </a:p>
        </p:txBody>
      </p:sp>
      <p:sp>
        <p:nvSpPr>
          <p:cNvPr id="5" name="Slide Number Placeholder 4"/>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4</a:t>
            </a:fld>
            <a:endParaRPr lang="en-US" dirty="0">
              <a:ln>
                <a:solidFill>
                  <a:prstClr val="white"/>
                </a:solidFill>
              </a:ln>
            </a:endParaRPr>
          </a:p>
        </p:txBody>
      </p:sp>
    </p:spTree>
    <p:extLst>
      <p:ext uri="{BB962C8B-B14F-4D97-AF65-F5344CB8AC3E}">
        <p14:creationId xmlns:p14="http://schemas.microsoft.com/office/powerpoint/2010/main" val="28252190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par>
                                <p:cTn id="13" presetID="9" presetClass="emph" presetSubtype="0" nodeType="withEffect">
                                  <p:stCondLst>
                                    <p:cond delay="0"/>
                                  </p:stCondLst>
                                  <p:childTnLst>
                                    <p:set>
                                      <p:cBhvr rctx="PPT">
                                        <p:cTn id="14" dur="indefinite"/>
                                        <p:tgtEl>
                                          <p:spTgt spid="3">
                                            <p:txEl>
                                              <p:pRg st="0" end="0"/>
                                            </p:txEl>
                                          </p:spTgt>
                                        </p:tgtEl>
                                        <p:attrNameLst>
                                          <p:attrName>style.opacity</p:attrName>
                                        </p:attrNameLst>
                                      </p:cBhvr>
                                      <p:to>
                                        <p:strVal val="0.25"/>
                                      </p:to>
                                    </p:set>
                                    <p:animEffect filter="image" prLst="opacity: 0.25">
                                      <p:cBhvr rctx="IE">
                                        <p:cTn id="15" dur="indefinite"/>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2000"/>
                                        <p:tgtEl>
                                          <p:spTgt spid="3">
                                            <p:txEl>
                                              <p:pRg st="2" end="2"/>
                                            </p:txEl>
                                          </p:spTgt>
                                        </p:tgtEl>
                                      </p:cBhvr>
                                    </p:animEffect>
                                  </p:childTnLst>
                                </p:cTn>
                              </p:par>
                              <p:par>
                                <p:cTn id="21" presetID="9" presetClass="emph" presetSubtype="0" nodeType="withEffect">
                                  <p:stCondLst>
                                    <p:cond delay="0"/>
                                  </p:stCondLst>
                                  <p:childTnLst>
                                    <p:set>
                                      <p:cBhvr rctx="PPT">
                                        <p:cTn id="22" dur="indefinite"/>
                                        <p:tgtEl>
                                          <p:spTgt spid="3">
                                            <p:txEl>
                                              <p:pRg st="1" end="1"/>
                                            </p:txEl>
                                          </p:spTgt>
                                        </p:tgtEl>
                                        <p:attrNameLst>
                                          <p:attrName>style.opacity</p:attrName>
                                        </p:attrNameLst>
                                      </p:cBhvr>
                                      <p:to>
                                        <p:strVal val="0.25"/>
                                      </p:to>
                                    </p:set>
                                    <p:animEffect filter="image" prLst="opacity: 0.25">
                                      <p:cBhvr rctx="IE">
                                        <p:cTn id="23" dur="indefinite"/>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childTnLst>
                                </p:cTn>
                              </p:par>
                              <p:par>
                                <p:cTn id="29" presetID="9" presetClass="emph" presetSubtype="0" nodeType="withEffect">
                                  <p:stCondLst>
                                    <p:cond delay="0"/>
                                  </p:stCondLst>
                                  <p:childTnLst>
                                    <p:set>
                                      <p:cBhvr rctx="PPT">
                                        <p:cTn id="30" dur="indefinite"/>
                                        <p:tgtEl>
                                          <p:spTgt spid="3">
                                            <p:txEl>
                                              <p:pRg st="2" end="2"/>
                                            </p:txEl>
                                          </p:spTgt>
                                        </p:tgtEl>
                                        <p:attrNameLst>
                                          <p:attrName>style.opacity</p:attrName>
                                        </p:attrNameLst>
                                      </p:cBhvr>
                                      <p:to>
                                        <p:strVal val="0.25"/>
                                      </p:to>
                                    </p:set>
                                    <p:animEffect filter="image" prLst="opacity: 0.25">
                                      <p:cBhvr rctx="IE">
                                        <p:cTn id="31" dur="indefinite"/>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Y" sz="1800" dirty="0"/>
              <a:t>وفرة الأحكام الشرعية المتعلقة بالزواج والأسرة</a:t>
            </a:r>
          </a:p>
        </p:txBody>
      </p:sp>
      <p:sp>
        <p:nvSpPr>
          <p:cNvPr id="7" name="Text Placeholder 6"/>
          <p:cNvSpPr>
            <a:spLocks noGrp="1"/>
          </p:cNvSpPr>
          <p:nvPr>
            <p:ph type="body" idx="1"/>
          </p:nvPr>
        </p:nvSpPr>
        <p:spPr/>
        <p:txBody>
          <a:bodyPr/>
          <a:lstStyle/>
          <a:p>
            <a:r>
              <a:rPr lang="ar-SY" dirty="0" smtClean="0"/>
              <a:t>الأمر الأول</a:t>
            </a:r>
            <a:endParaRPr lang="ar-SY" dirty="0"/>
          </a:p>
        </p:txBody>
      </p:sp>
      <p:sp>
        <p:nvSpPr>
          <p:cNvPr id="4" name="Slide Number Placeholder 3"/>
          <p:cNvSpPr>
            <a:spLocks noGrp="1"/>
          </p:cNvSpPr>
          <p:nvPr>
            <p:ph type="sldNum" sz="quarter" idx="12"/>
          </p:nvPr>
        </p:nvSpPr>
        <p:spPr>
          <a:xfrm>
            <a:off x="486054" y="4011910"/>
            <a:ext cx="566682" cy="692399"/>
          </a:xfrm>
        </p:spPr>
        <p:txBody>
          <a:bodyPr/>
          <a:lstStyle/>
          <a:p>
            <a:fld id="{11815D5B-062A-49CC-8D8D-421FC995FB6D}" type="slidenum">
              <a:rPr lang="en-US" smtClean="0"/>
              <a:pPr/>
              <a:t>5</a:t>
            </a:fld>
            <a:endParaRPr lang="en-US" dirty="0"/>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1059582"/>
            <a:ext cx="2505867" cy="3029323"/>
          </a:xfrm>
        </p:spPr>
        <p:txBody>
          <a:bodyPr>
            <a:noAutofit/>
          </a:bodyPr>
          <a:lstStyle/>
          <a:p>
            <a:pPr algn="r">
              <a:lnSpc>
                <a:spcPct val="150000"/>
              </a:lnSpc>
            </a:pPr>
            <a:r>
              <a:rPr lang="ar-SY" sz="2400" dirty="0">
                <a:solidFill>
                  <a:srgbClr val="7F3F98"/>
                </a:solidFill>
              </a:rPr>
              <a:t>الأمر الأول:</a:t>
            </a:r>
            <a:r>
              <a:rPr lang="ar-SY" sz="2400" dirty="0"/>
              <a:t/>
            </a:r>
            <a:br>
              <a:rPr lang="ar-SY" sz="2400" dirty="0"/>
            </a:br>
            <a:r>
              <a:rPr lang="ar-SY" sz="2400" dirty="0"/>
              <a:t>وفرة الأحكام الشرعية المتعلقة بالزواج والأسرة</a:t>
            </a:r>
          </a:p>
        </p:txBody>
      </p:sp>
      <p:sp>
        <p:nvSpPr>
          <p:cNvPr id="8" name="عنصر نائب للمحتوى 7"/>
          <p:cNvSpPr>
            <a:spLocks noGrp="1"/>
          </p:cNvSpPr>
          <p:nvPr>
            <p:ph idx="1"/>
          </p:nvPr>
        </p:nvSpPr>
        <p:spPr/>
        <p:txBody>
          <a:bodyPr>
            <a:normAutofit fontScale="62500" lnSpcReduction="20000"/>
          </a:bodyPr>
          <a:lstStyle/>
          <a:p>
            <a:pPr marL="215504" indent="-215504" algn="just">
              <a:buFont typeface="+mj-lt"/>
              <a:buAutoNum type="arabicPeriod"/>
              <a:tabLst/>
            </a:pPr>
            <a:r>
              <a:rPr lang="ar-SY" dirty="0" smtClean="0"/>
              <a:t>تناول </a:t>
            </a:r>
            <a:r>
              <a:rPr lang="ar-SY" dirty="0"/>
              <a:t>القرآنُ الكريم أحكامَ الزواج والأسرة وما يتعلق بها من خلال ستٍّ وأربعين ومائة آية.</a:t>
            </a:r>
          </a:p>
          <a:p>
            <a:pPr marL="215504" indent="-215504" algn="just">
              <a:buFont typeface="+mj-lt"/>
              <a:buAutoNum type="arabicPeriod"/>
              <a:tabLst/>
            </a:pPr>
            <a:r>
              <a:rPr lang="ar-SY" dirty="0" smtClean="0"/>
              <a:t>تحدَّثَ </a:t>
            </a:r>
            <a:r>
              <a:rPr lang="ar-SY" dirty="0"/>
              <a:t>النبي </a:t>
            </a:r>
            <a:r>
              <a:rPr lang="en-US" dirty="0">
                <a:sym typeface="AGA Arabesque"/>
              </a:rPr>
              <a:t></a:t>
            </a:r>
            <a:r>
              <a:rPr lang="ar-SY" dirty="0" smtClean="0"/>
              <a:t> </a:t>
            </a:r>
            <a:r>
              <a:rPr lang="ar-SY" dirty="0"/>
              <a:t>عن ذلك </a:t>
            </a:r>
            <a:r>
              <a:rPr lang="ar-SY" dirty="0" smtClean="0"/>
              <a:t>من خلال أحاديث </a:t>
            </a:r>
            <a:r>
              <a:rPr lang="ar-SY" dirty="0"/>
              <a:t>كثيرة.</a:t>
            </a:r>
          </a:p>
          <a:p>
            <a:pPr marL="215504" indent="-215504" algn="just">
              <a:buFont typeface="+mj-lt"/>
              <a:buAutoNum type="arabicPeriod"/>
              <a:tabLst/>
            </a:pPr>
            <a:r>
              <a:rPr lang="ar-SY" dirty="0" smtClean="0"/>
              <a:t>خُمُس </a:t>
            </a:r>
            <a:r>
              <a:rPr lang="ar-SY" dirty="0"/>
              <a:t>المادة الفقهية تتحدث عن أحكام الأسرة.</a:t>
            </a:r>
          </a:p>
        </p:txBody>
      </p:sp>
      <p:sp>
        <p:nvSpPr>
          <p:cNvPr id="3" name="Slide Number Placeholder 2"/>
          <p:cNvSpPr>
            <a:spLocks noGrp="1"/>
          </p:cNvSpPr>
          <p:nvPr>
            <p:ph type="sldNum" sz="quarter" idx="12"/>
          </p:nvPr>
        </p:nvSpPr>
        <p:spPr>
          <a:xfrm>
            <a:off x="453908" y="3967583"/>
            <a:ext cx="566682" cy="692399"/>
          </a:xfrm>
        </p:spPr>
        <p:txBody>
          <a:bodyPr/>
          <a:lstStyle/>
          <a:p>
            <a:fld id="{11815D5B-062A-49CC-8D8D-421FC995FB6D}" type="slidenum">
              <a:rPr lang="en-US" smtClean="0">
                <a:ln>
                  <a:solidFill>
                    <a:prstClr val="white"/>
                  </a:solidFill>
                </a:ln>
              </a:rPr>
              <a:pPr/>
              <a:t>6</a:t>
            </a:fld>
            <a:endParaRPr lang="en-US" dirty="0">
              <a:ln>
                <a:solidFill>
                  <a:prstClr val="white"/>
                </a:solidFill>
              </a:ln>
            </a:endParaRPr>
          </a:p>
        </p:txBody>
      </p:sp>
    </p:spTree>
    <p:extLst>
      <p:ext uri="{BB962C8B-B14F-4D97-AF65-F5344CB8AC3E}">
        <p14:creationId xmlns:p14="http://schemas.microsoft.com/office/powerpoint/2010/main" val="3582771472"/>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Y" sz="1800" dirty="0"/>
              <a:t>رتب الإسلام أجوراً كبيرة خاصة بالمتزوجين</a:t>
            </a:r>
          </a:p>
        </p:txBody>
      </p:sp>
      <p:sp>
        <p:nvSpPr>
          <p:cNvPr id="7" name="Text Placeholder 6"/>
          <p:cNvSpPr>
            <a:spLocks noGrp="1"/>
          </p:cNvSpPr>
          <p:nvPr>
            <p:ph type="body" idx="1"/>
          </p:nvPr>
        </p:nvSpPr>
        <p:spPr/>
        <p:txBody>
          <a:bodyPr/>
          <a:lstStyle/>
          <a:p>
            <a:r>
              <a:rPr lang="ar-SY" dirty="0" smtClean="0"/>
              <a:t>الأمر الثاني</a:t>
            </a:r>
            <a:endParaRPr lang="ar-SY" dirty="0"/>
          </a:p>
        </p:txBody>
      </p:sp>
      <p:sp>
        <p:nvSpPr>
          <p:cNvPr id="4" name="Slide Number Placeholder 3"/>
          <p:cNvSpPr>
            <a:spLocks noGrp="1"/>
          </p:cNvSpPr>
          <p:nvPr>
            <p:ph type="sldNum" sz="quarter" idx="12"/>
          </p:nvPr>
        </p:nvSpPr>
        <p:spPr>
          <a:xfrm>
            <a:off x="486054" y="4039591"/>
            <a:ext cx="566682" cy="692399"/>
          </a:xfrm>
        </p:spPr>
        <p:txBody>
          <a:bodyPr/>
          <a:lstStyle/>
          <a:p>
            <a:fld id="{11815D5B-062A-49CC-8D8D-421FC995FB6D}" type="slidenum">
              <a:rPr lang="en-US" smtClean="0"/>
              <a:pPr/>
              <a:t>7</a:t>
            </a:fld>
            <a:endParaRPr lang="en-US" dirty="0"/>
          </a:p>
        </p:txBody>
      </p:sp>
    </p:spTree>
    <p:extLst>
      <p:ext uri="{BB962C8B-B14F-4D97-AF65-F5344CB8AC3E}">
        <p14:creationId xmlns:p14="http://schemas.microsoft.com/office/powerpoint/2010/main" val="2584873197"/>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الأساسي\Pictures\money-online_gif.png"/>
          <p:cNvPicPr>
            <a:picLocks noChangeAspect="1" noChangeArrowheads="1"/>
          </p:cNvPicPr>
          <p:nvPr/>
        </p:nvPicPr>
        <p:blipFill>
          <a:blip r:embed="rId3" cstate="print"/>
          <a:srcRect/>
          <a:stretch>
            <a:fillRect/>
          </a:stretch>
        </p:blipFill>
        <p:spPr bwMode="auto">
          <a:xfrm>
            <a:off x="3645024" y="1437624"/>
            <a:ext cx="1404156" cy="1404156"/>
          </a:xfrm>
          <a:prstGeom prst="rect">
            <a:avLst/>
          </a:prstGeom>
          <a:noFill/>
        </p:spPr>
      </p:pic>
      <p:sp>
        <p:nvSpPr>
          <p:cNvPr id="7" name="عنوان 6"/>
          <p:cNvSpPr>
            <a:spLocks noGrp="1"/>
          </p:cNvSpPr>
          <p:nvPr>
            <p:ph type="title"/>
          </p:nvPr>
        </p:nvSpPr>
        <p:spPr>
          <a:xfrm>
            <a:off x="4023067" y="1059582"/>
            <a:ext cx="2505867" cy="3029323"/>
          </a:xfrm>
        </p:spPr>
        <p:txBody>
          <a:bodyPr>
            <a:noAutofit/>
          </a:bodyPr>
          <a:lstStyle/>
          <a:p>
            <a:pPr>
              <a:lnSpc>
                <a:spcPct val="150000"/>
              </a:lnSpc>
            </a:pPr>
            <a:r>
              <a:rPr lang="ar-SY" sz="2400" dirty="0">
                <a:solidFill>
                  <a:srgbClr val="7F3F98"/>
                </a:solidFill>
              </a:rPr>
              <a:t>الأمر الثاني:</a:t>
            </a:r>
            <a:r>
              <a:rPr lang="ar-SY" sz="2400" dirty="0"/>
              <a:t/>
            </a:r>
            <a:br>
              <a:rPr lang="ar-SY" sz="2400" dirty="0"/>
            </a:br>
            <a:r>
              <a:rPr lang="ar-SY" sz="2400" dirty="0"/>
              <a:t>رتب الإسلام</a:t>
            </a:r>
            <a:br>
              <a:rPr lang="ar-SY" sz="2400" dirty="0"/>
            </a:br>
            <a:r>
              <a:rPr lang="ar-SY" sz="2400" dirty="0"/>
              <a:t>أجوراً كبيرة</a:t>
            </a:r>
            <a:br>
              <a:rPr lang="ar-SY" sz="2400" dirty="0"/>
            </a:br>
            <a:r>
              <a:rPr lang="ar-SY" sz="2400" dirty="0"/>
              <a:t>خاصة بالمتزوجين</a:t>
            </a:r>
          </a:p>
        </p:txBody>
      </p:sp>
      <p:sp>
        <p:nvSpPr>
          <p:cNvPr id="8" name="عنصر نائب للمحتوى 7"/>
          <p:cNvSpPr>
            <a:spLocks noGrp="1"/>
          </p:cNvSpPr>
          <p:nvPr>
            <p:ph idx="1"/>
          </p:nvPr>
        </p:nvSpPr>
        <p:spPr/>
        <p:txBody>
          <a:bodyPr>
            <a:normAutofit fontScale="62500" lnSpcReduction="20000"/>
          </a:bodyPr>
          <a:lstStyle/>
          <a:p>
            <a:pPr marL="215504" indent="-215504" algn="just">
              <a:buFont typeface="+mj-lt"/>
              <a:buAutoNum type="arabicPeriod"/>
              <a:tabLst/>
            </a:pPr>
            <a:r>
              <a:rPr lang="ar-SY" dirty="0" smtClean="0"/>
              <a:t>أجر </a:t>
            </a:r>
            <a:r>
              <a:rPr lang="ar-SY" dirty="0"/>
              <a:t>الإنفاق على الزوجة والأولاد.</a:t>
            </a:r>
          </a:p>
          <a:p>
            <a:pPr marL="211931" indent="3572" algn="just">
              <a:buNone/>
              <a:tabLst/>
            </a:pPr>
            <a:r>
              <a:rPr lang="ar-SY" sz="3825" dirty="0"/>
              <a:t>قال رسول الله </a:t>
            </a:r>
            <a:r>
              <a:rPr lang="ar-SY" sz="3825" dirty="0">
                <a:sym typeface="AGA Arabesque"/>
              </a:rPr>
              <a:t></a:t>
            </a:r>
            <a:r>
              <a:rPr lang="ar-SY" sz="3825" dirty="0"/>
              <a:t>: «دينارٌ أنفقتَه على عيالك، ودينارٌ أنفقتَه على أصحابك، ودينارٌ أنفقتَه في سبيل الله، أفضلُها: الذي أنفقتَها على عيالك».</a:t>
            </a:r>
          </a:p>
          <a:p>
            <a:pPr marL="211931" indent="3572" algn="l">
              <a:buNone/>
              <a:tabLst/>
            </a:pPr>
            <a:r>
              <a:rPr lang="ar-SY" sz="2175" dirty="0"/>
              <a:t>[متفق عليه]</a:t>
            </a:r>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8</a:t>
            </a:fld>
            <a:endParaRPr lang="en-US" dirty="0">
              <a:ln>
                <a:solidFill>
                  <a:prstClr val="white"/>
                </a:solidFill>
              </a:ln>
            </a:endParaRPr>
          </a:p>
        </p:txBody>
      </p:sp>
    </p:spTree>
    <p:extLst>
      <p:ext uri="{BB962C8B-B14F-4D97-AF65-F5344CB8AC3E}">
        <p14:creationId xmlns:p14="http://schemas.microsoft.com/office/powerpoint/2010/main" val="4218397387"/>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1059582"/>
            <a:ext cx="2505867" cy="3029323"/>
          </a:xfrm>
        </p:spPr>
        <p:txBody>
          <a:bodyPr>
            <a:noAutofit/>
          </a:bodyPr>
          <a:lstStyle/>
          <a:p>
            <a:pPr>
              <a:lnSpc>
                <a:spcPct val="150000"/>
              </a:lnSpc>
            </a:pPr>
            <a:r>
              <a:rPr lang="ar-SY" sz="2400" dirty="0">
                <a:solidFill>
                  <a:srgbClr val="7F3F98"/>
                </a:solidFill>
              </a:rPr>
              <a:t>الأمر الثاني:</a:t>
            </a:r>
            <a:r>
              <a:rPr lang="ar-SY" sz="2400" dirty="0"/>
              <a:t/>
            </a:r>
            <a:br>
              <a:rPr lang="ar-SY" sz="2400" dirty="0"/>
            </a:br>
            <a:r>
              <a:rPr lang="ar-SY" sz="2400" dirty="0"/>
              <a:t>رتب الإسلام</a:t>
            </a:r>
            <a:br>
              <a:rPr lang="ar-SY" sz="2400" dirty="0"/>
            </a:br>
            <a:r>
              <a:rPr lang="ar-SY" sz="2400" dirty="0"/>
              <a:t>أجوراً كبيرة</a:t>
            </a:r>
            <a:br>
              <a:rPr lang="ar-SY" sz="2400" dirty="0"/>
            </a:br>
            <a:r>
              <a:rPr lang="ar-SY" sz="2400" dirty="0"/>
              <a:t>خاصة بالمتزوجين</a:t>
            </a:r>
          </a:p>
        </p:txBody>
      </p:sp>
      <p:sp>
        <p:nvSpPr>
          <p:cNvPr id="8" name="عنصر نائب للمحتوى 7"/>
          <p:cNvSpPr>
            <a:spLocks noGrp="1"/>
          </p:cNvSpPr>
          <p:nvPr>
            <p:ph idx="1"/>
          </p:nvPr>
        </p:nvSpPr>
        <p:spPr/>
        <p:txBody>
          <a:bodyPr>
            <a:noAutofit/>
          </a:bodyPr>
          <a:lstStyle/>
          <a:p>
            <a:pPr marL="212598" indent="-212598" algn="just">
              <a:buFont typeface="+mj-lt"/>
              <a:buAutoNum type="arabicPeriod" startAt="2"/>
              <a:tabLst/>
            </a:pPr>
            <a:r>
              <a:rPr lang="ar-SY" sz="1800" dirty="0"/>
              <a:t>أجر تطبيق سنة النبي </a:t>
            </a:r>
            <a:r>
              <a:rPr lang="ar-SY" sz="1800" dirty="0">
                <a:sym typeface="AGA Arabesque"/>
              </a:rPr>
              <a:t></a:t>
            </a:r>
            <a:r>
              <a:rPr lang="ar-SY" sz="1800" dirty="0"/>
              <a:t>.</a:t>
            </a:r>
          </a:p>
          <a:p>
            <a:pPr marL="212598" algn="just">
              <a:buNone/>
              <a:tabLst/>
            </a:pPr>
            <a:r>
              <a:rPr lang="ar-SY" sz="1350" dirty="0"/>
              <a:t>جاء ثلاثة رهط إلى بيوت أزواج  النبي </a:t>
            </a:r>
            <a:r>
              <a:rPr lang="ar-SY" sz="1350" dirty="0">
                <a:sym typeface="AGA Arabesque"/>
              </a:rPr>
              <a:t></a:t>
            </a:r>
            <a:r>
              <a:rPr lang="ar-SY" sz="1350" dirty="0"/>
              <a:t>  يسألون عن عبادة النبي </a:t>
            </a:r>
            <a:r>
              <a:rPr lang="ar-SY" sz="1350" dirty="0">
                <a:sym typeface="AGA Arabesque"/>
              </a:rPr>
              <a:t></a:t>
            </a:r>
            <a:r>
              <a:rPr lang="ar-SY" sz="1350" dirty="0"/>
              <a:t>، فلما أُخبِروا كأنهم تَقالُّوها، فقالوا: وأين نحن من النبي </a:t>
            </a:r>
            <a:r>
              <a:rPr lang="ar-SY" sz="1350" dirty="0">
                <a:sym typeface="AGA Arabesque"/>
              </a:rPr>
              <a:t></a:t>
            </a:r>
            <a:r>
              <a:rPr lang="ar-SY" sz="1350" dirty="0"/>
              <a:t> ؟! قد غَفَرَ الله له ما تقدَّم من ذنبه وما تأخَّر، قال أحدهم: أما أنا فإني أصلي الليل أبداً، وقال آخر: أنا أصوم الدَّهر ولا أفطر، وقال آخر: أنا أعتزل النساء فلا أتزوَّج أبداً. فجاء رسول الله </a:t>
            </a:r>
            <a:r>
              <a:rPr lang="ar-SY" sz="1350" dirty="0">
                <a:sym typeface="AGA Arabesque"/>
              </a:rPr>
              <a:t></a:t>
            </a:r>
            <a:r>
              <a:rPr lang="ar-SY" sz="1350" dirty="0"/>
              <a:t>، فقال: «أنتم الذين قلتم كذا وكذا، أمَا -والله- إني لأخشاكم لله وأتقاكم له، لكني أصوم وأُفطِر، وأصلّي وأرقُد، وأتزوَّج النساء، فمن رَغِبَ عن سُنَّتي فليس مِنِّي.     [متفق عليه]</a:t>
            </a:r>
          </a:p>
        </p:txBody>
      </p:sp>
      <p:sp>
        <p:nvSpPr>
          <p:cNvPr id="3" name="Slide Number Placeholder 2"/>
          <p:cNvSpPr>
            <a:spLocks noGrp="1"/>
          </p:cNvSpPr>
          <p:nvPr>
            <p:ph type="sldNum" sz="quarter" idx="12"/>
          </p:nvPr>
        </p:nvSpPr>
        <p:spPr>
          <a:xfrm>
            <a:off x="486054" y="4039591"/>
            <a:ext cx="566682" cy="692399"/>
          </a:xfrm>
        </p:spPr>
        <p:txBody>
          <a:bodyPr/>
          <a:lstStyle/>
          <a:p>
            <a:fld id="{11815D5B-062A-49CC-8D8D-421FC995FB6D}" type="slidenum">
              <a:rPr lang="en-US" smtClean="0">
                <a:ln>
                  <a:solidFill>
                    <a:prstClr val="white"/>
                  </a:solidFill>
                </a:ln>
              </a:rPr>
              <a:pPr/>
              <a:t>9</a:t>
            </a:fld>
            <a:endParaRPr lang="en-US" dirty="0">
              <a:ln>
                <a:solidFill>
                  <a:prstClr val="white"/>
                </a:solidFill>
              </a:ln>
            </a:endParaRPr>
          </a:p>
        </p:txBody>
      </p:sp>
    </p:spTree>
    <p:extLst>
      <p:ext uri="{BB962C8B-B14F-4D97-AF65-F5344CB8AC3E}">
        <p14:creationId xmlns:p14="http://schemas.microsoft.com/office/powerpoint/2010/main" val="1867591154"/>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1059582"/>
            <a:ext cx="2505867" cy="3029323"/>
          </a:xfrm>
        </p:spPr>
        <p:txBody>
          <a:bodyPr>
            <a:noAutofit/>
          </a:bodyPr>
          <a:lstStyle/>
          <a:p>
            <a:pPr>
              <a:lnSpc>
                <a:spcPct val="150000"/>
              </a:lnSpc>
            </a:pPr>
            <a:r>
              <a:rPr lang="ar-SY" sz="2400" dirty="0">
                <a:solidFill>
                  <a:srgbClr val="7F3F98"/>
                </a:solidFill>
              </a:rPr>
              <a:t>الأمر الثاني:</a:t>
            </a:r>
            <a:r>
              <a:rPr lang="ar-SY" sz="2400" dirty="0"/>
              <a:t/>
            </a:r>
            <a:br>
              <a:rPr lang="ar-SY" sz="2400" dirty="0"/>
            </a:br>
            <a:r>
              <a:rPr lang="ar-SY" sz="2400" dirty="0"/>
              <a:t>رتب الإسلام</a:t>
            </a:r>
            <a:br>
              <a:rPr lang="ar-SY" sz="2400" dirty="0"/>
            </a:br>
            <a:r>
              <a:rPr lang="ar-SY" sz="2400" dirty="0"/>
              <a:t>أجوراً كبيرة</a:t>
            </a:r>
            <a:br>
              <a:rPr lang="ar-SY" sz="2400" dirty="0"/>
            </a:br>
            <a:r>
              <a:rPr lang="ar-SY" sz="2400" dirty="0"/>
              <a:t>خاصة بالمتزوجين</a:t>
            </a:r>
          </a:p>
        </p:txBody>
      </p:sp>
      <p:sp>
        <p:nvSpPr>
          <p:cNvPr id="8" name="عنصر نائب للمحتوى 7"/>
          <p:cNvSpPr>
            <a:spLocks noGrp="1"/>
          </p:cNvSpPr>
          <p:nvPr>
            <p:ph idx="1"/>
          </p:nvPr>
        </p:nvSpPr>
        <p:spPr/>
        <p:txBody>
          <a:bodyPr>
            <a:noAutofit/>
          </a:bodyPr>
          <a:lstStyle/>
          <a:p>
            <a:pPr marL="212598" indent="-212598">
              <a:lnSpc>
                <a:spcPct val="140000"/>
              </a:lnSpc>
              <a:spcAft>
                <a:spcPts val="450"/>
              </a:spcAft>
              <a:buFont typeface="+mj-lt"/>
              <a:buAutoNum type="arabicPeriod" startAt="3"/>
            </a:pPr>
            <a:r>
              <a:rPr lang="ar-SY" sz="1800" dirty="0"/>
              <a:t>أجر الإعانة على طاعة الله عز وجل.</a:t>
            </a:r>
          </a:p>
          <a:p>
            <a:pPr marL="212598" algn="justLow">
              <a:lnSpc>
                <a:spcPct val="134000"/>
              </a:lnSpc>
              <a:buNone/>
              <a:defRPr/>
            </a:pPr>
            <a:r>
              <a:rPr lang="ar-SA" sz="1500" dirty="0"/>
              <a:t>قال رسول الله </a:t>
            </a:r>
            <a:r>
              <a:rPr lang="en-US" sz="1500" dirty="0">
                <a:sym typeface="AGA Arabesque"/>
              </a:rPr>
              <a:t></a:t>
            </a:r>
            <a:r>
              <a:rPr lang="ar-SY" sz="1500" dirty="0">
                <a:sym typeface="AGA Arabesque"/>
              </a:rPr>
              <a:t>: </a:t>
            </a:r>
          </a:p>
          <a:p>
            <a:pPr marL="212598" algn="justLow">
              <a:lnSpc>
                <a:spcPct val="134000"/>
              </a:lnSpc>
              <a:buNone/>
              <a:defRPr/>
            </a:pPr>
            <a:r>
              <a:rPr lang="ar-SA" sz="1500" dirty="0"/>
              <a:t>«رَحِمَ الله رجلاً قام من الليل فصلَّى، وأيقَظَ امرأته، فإن أبَتْ نَضَحَ في وجهها الماء، ورَحِمَ الله امرأة قامت من الليل فصَلَّت وأيقَظَتْ زوجها، فإن أبى نَضَحَت في وجهه الماء»</a:t>
            </a:r>
            <a:r>
              <a:rPr lang="ar-SY" sz="1500" dirty="0"/>
              <a:t>.</a:t>
            </a:r>
            <a:r>
              <a:rPr lang="ar-SA" sz="1500" dirty="0"/>
              <a:t> </a:t>
            </a:r>
            <a:endParaRPr lang="ar-SY" sz="1500" dirty="0"/>
          </a:p>
          <a:p>
            <a:pPr marL="212598" algn="justLow" rtl="0">
              <a:lnSpc>
                <a:spcPct val="134000"/>
              </a:lnSpc>
              <a:buNone/>
              <a:defRPr/>
            </a:pPr>
            <a:r>
              <a:rPr lang="ar-SA" sz="1200" dirty="0"/>
              <a:t>[</a:t>
            </a:r>
            <a:r>
              <a:rPr lang="ar-SY" sz="1200" dirty="0"/>
              <a:t>أ</a:t>
            </a:r>
            <a:r>
              <a:rPr lang="ar-SA" sz="1200" dirty="0"/>
              <a:t>خرجه أبو داود والنسائي]</a:t>
            </a:r>
            <a:endParaRPr lang="ar-SA" sz="1500" dirty="0"/>
          </a:p>
        </p:txBody>
      </p:sp>
      <p:sp>
        <p:nvSpPr>
          <p:cNvPr id="3" name="Slide Number Placeholder 2"/>
          <p:cNvSpPr>
            <a:spLocks noGrp="1"/>
          </p:cNvSpPr>
          <p:nvPr>
            <p:ph type="sldNum" sz="quarter" idx="12"/>
          </p:nvPr>
        </p:nvSpPr>
        <p:spPr>
          <a:xfrm>
            <a:off x="486054" y="3967583"/>
            <a:ext cx="566682" cy="692399"/>
          </a:xfrm>
        </p:spPr>
        <p:txBody>
          <a:bodyPr/>
          <a:lstStyle/>
          <a:p>
            <a:fld id="{11815D5B-062A-49CC-8D8D-421FC995FB6D}" type="slidenum">
              <a:rPr lang="en-US" smtClean="0">
                <a:ln>
                  <a:solidFill>
                    <a:prstClr val="white"/>
                  </a:solidFill>
                </a:ln>
              </a:rPr>
              <a:pPr/>
              <a:t>10</a:t>
            </a:fld>
            <a:endParaRPr lang="en-US" dirty="0">
              <a:ln>
                <a:solidFill>
                  <a:prstClr val="white"/>
                </a:solidFill>
              </a:ln>
            </a:endParaRPr>
          </a:p>
        </p:txBody>
      </p:sp>
    </p:spTree>
    <p:extLst>
      <p:ext uri="{BB962C8B-B14F-4D97-AF65-F5344CB8AC3E}">
        <p14:creationId xmlns:p14="http://schemas.microsoft.com/office/powerpoint/2010/main" val="2407427779"/>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126" y="0"/>
            <a:ext cx="6866126" cy="5143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D:\جميع الملفات\العمل\عمل أحمد\الدورة التأهيلية وملحقاتها\مرفقات بوربوينت\الدورة التأهيلية-رسومات\Dawra 1 f copy.JPG"/>
          <p:cNvPicPr>
            <a:picLocks noChangeAspect="1" noChangeArrowheads="1"/>
          </p:cNvPicPr>
          <p:nvPr/>
        </p:nvPicPr>
        <p:blipFill>
          <a:blip r:embed="rId2" cstate="print"/>
          <a:srcRect/>
          <a:stretch>
            <a:fillRect/>
          </a:stretch>
        </p:blipFill>
        <p:spPr bwMode="auto">
          <a:xfrm>
            <a:off x="-8126" y="642938"/>
            <a:ext cx="6866126" cy="3857625"/>
          </a:xfrm>
          <a:prstGeom prst="rect">
            <a:avLst/>
          </a:prstGeom>
          <a:noFill/>
        </p:spPr>
      </p:pic>
    </p:spTree>
    <p:extLst>
      <p:ext uri="{BB962C8B-B14F-4D97-AF65-F5344CB8AC3E}">
        <p14:creationId xmlns:p14="http://schemas.microsoft.com/office/powerpoint/2010/main" val="3301476130"/>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1059582"/>
            <a:ext cx="2505867" cy="3029323"/>
          </a:xfrm>
        </p:spPr>
        <p:txBody>
          <a:bodyPr>
            <a:noAutofit/>
          </a:bodyPr>
          <a:lstStyle/>
          <a:p>
            <a:pPr>
              <a:lnSpc>
                <a:spcPct val="150000"/>
              </a:lnSpc>
            </a:pPr>
            <a:r>
              <a:rPr lang="ar-SY" sz="2400" dirty="0">
                <a:solidFill>
                  <a:srgbClr val="7F3F98"/>
                </a:solidFill>
              </a:rPr>
              <a:t>الأمر الثاني:</a:t>
            </a:r>
            <a:r>
              <a:rPr lang="ar-SY" sz="2400" dirty="0"/>
              <a:t/>
            </a:r>
            <a:br>
              <a:rPr lang="ar-SY" sz="2400" dirty="0"/>
            </a:br>
            <a:r>
              <a:rPr lang="ar-SY" sz="2400" dirty="0"/>
              <a:t>رتب الإسلام</a:t>
            </a:r>
            <a:br>
              <a:rPr lang="ar-SY" sz="2400" dirty="0"/>
            </a:br>
            <a:r>
              <a:rPr lang="ar-SY" sz="2400" dirty="0"/>
              <a:t>أجوراً كبيرة</a:t>
            </a:r>
            <a:br>
              <a:rPr lang="ar-SY" sz="2400" dirty="0"/>
            </a:br>
            <a:r>
              <a:rPr lang="ar-SY" sz="2400" dirty="0"/>
              <a:t>خاصة بالمتزوجين</a:t>
            </a:r>
          </a:p>
        </p:txBody>
      </p:sp>
      <p:sp>
        <p:nvSpPr>
          <p:cNvPr id="8" name="عنصر نائب للمحتوى 7"/>
          <p:cNvSpPr>
            <a:spLocks noGrp="1"/>
          </p:cNvSpPr>
          <p:nvPr>
            <p:ph idx="1"/>
          </p:nvPr>
        </p:nvSpPr>
        <p:spPr/>
        <p:txBody>
          <a:bodyPr>
            <a:noAutofit/>
          </a:bodyPr>
          <a:lstStyle/>
          <a:p>
            <a:pPr marL="274320" indent="-274320">
              <a:lnSpc>
                <a:spcPct val="140000"/>
              </a:lnSpc>
              <a:spcAft>
                <a:spcPts val="450"/>
              </a:spcAft>
              <a:buFont typeface="+mj-lt"/>
              <a:buAutoNum type="arabicPeriod" startAt="4"/>
              <a:tabLst/>
            </a:pPr>
            <a:r>
              <a:rPr lang="ar-SY" sz="2400" dirty="0"/>
              <a:t>أجر تربية الأولاد.</a:t>
            </a:r>
          </a:p>
          <a:p>
            <a:pPr marL="274320" algn="justLow">
              <a:lnSpc>
                <a:spcPct val="134000"/>
              </a:lnSpc>
              <a:buNone/>
              <a:defRPr/>
            </a:pPr>
            <a:r>
              <a:rPr lang="ar-SA" sz="2100" dirty="0"/>
              <a:t>قال رسول الله </a:t>
            </a:r>
            <a:r>
              <a:rPr lang="en-US" sz="2100" dirty="0">
                <a:sym typeface="AGA Arabesque"/>
              </a:rPr>
              <a:t></a:t>
            </a:r>
            <a:r>
              <a:rPr lang="ar-SY" sz="2100" dirty="0">
                <a:sym typeface="AGA Arabesque"/>
              </a:rPr>
              <a:t>: </a:t>
            </a:r>
          </a:p>
          <a:p>
            <a:pPr marL="274320">
              <a:lnSpc>
                <a:spcPct val="134000"/>
              </a:lnSpc>
              <a:buNone/>
              <a:defRPr/>
            </a:pPr>
            <a:r>
              <a:rPr lang="ar-SA" sz="2100" dirty="0"/>
              <a:t>«مَن عال ثلاث </a:t>
            </a:r>
            <a:r>
              <a:rPr lang="ar-SA" sz="2100" dirty="0" smtClean="0"/>
              <a:t>بنات</a:t>
            </a:r>
            <a:r>
              <a:rPr lang="ar-SY" sz="2100" dirty="0" smtClean="0"/>
              <a:t> </a:t>
            </a:r>
            <a:r>
              <a:rPr lang="ar-SA" sz="2100" dirty="0" smtClean="0"/>
              <a:t>فأدَّبهنَّ وزوَّجهنَّ</a:t>
            </a:r>
            <a:r>
              <a:rPr lang="ar-SY" sz="2100" dirty="0" smtClean="0"/>
              <a:t> </a:t>
            </a:r>
            <a:r>
              <a:rPr lang="ar-SA" sz="2100" dirty="0" smtClean="0"/>
              <a:t>وأحسَنَ </a:t>
            </a:r>
            <a:r>
              <a:rPr lang="ar-SA" sz="2100" dirty="0"/>
              <a:t>إليهنَّ فله الجنة»</a:t>
            </a:r>
            <a:r>
              <a:rPr lang="ar-SY" sz="2100" dirty="0"/>
              <a:t>. </a:t>
            </a:r>
          </a:p>
          <a:p>
            <a:pPr marL="274320" algn="justLow" rtl="0">
              <a:lnSpc>
                <a:spcPct val="134000"/>
              </a:lnSpc>
              <a:buNone/>
              <a:defRPr/>
            </a:pPr>
            <a:r>
              <a:rPr lang="ar-SA" sz="1200" dirty="0"/>
              <a:t>[أخرجه أبو داود والترمذي]</a:t>
            </a:r>
          </a:p>
        </p:txBody>
      </p:sp>
      <p:sp>
        <p:nvSpPr>
          <p:cNvPr id="3" name="Slide Number Placeholder 2"/>
          <p:cNvSpPr>
            <a:spLocks noGrp="1"/>
          </p:cNvSpPr>
          <p:nvPr>
            <p:ph type="sldNum" sz="quarter" idx="12"/>
          </p:nvPr>
        </p:nvSpPr>
        <p:spPr/>
        <p:txBody>
          <a:bodyPr/>
          <a:lstStyle/>
          <a:p>
            <a:fld id="{11815D5B-062A-49CC-8D8D-421FC995FB6D}" type="slidenum">
              <a:rPr lang="en-US" smtClean="0">
                <a:ln>
                  <a:solidFill>
                    <a:prstClr val="white"/>
                  </a:solidFill>
                </a:ln>
              </a:rPr>
              <a:pPr/>
              <a:t>12</a:t>
            </a:fld>
            <a:endParaRPr lang="en-US">
              <a:ln>
                <a:solidFill>
                  <a:prstClr val="white"/>
                </a:solidFill>
              </a:ln>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90" y="2574243"/>
            <a:ext cx="3573016" cy="2567567"/>
          </a:xfrm>
          <a:prstGeom prst="rect">
            <a:avLst/>
          </a:prstGeom>
          <a:ln>
            <a:noFill/>
          </a:ln>
          <a:effectLst>
            <a:softEdge rad="112500"/>
          </a:effectLst>
        </p:spPr>
      </p:pic>
    </p:spTree>
    <p:extLst>
      <p:ext uri="{BB962C8B-B14F-4D97-AF65-F5344CB8AC3E}">
        <p14:creationId xmlns:p14="http://schemas.microsoft.com/office/powerpoint/2010/main" val="3818199683"/>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1059582"/>
            <a:ext cx="2505867" cy="3029323"/>
          </a:xfrm>
        </p:spPr>
        <p:txBody>
          <a:bodyPr>
            <a:noAutofit/>
          </a:bodyPr>
          <a:lstStyle/>
          <a:p>
            <a:pPr>
              <a:lnSpc>
                <a:spcPct val="150000"/>
              </a:lnSpc>
            </a:pPr>
            <a:r>
              <a:rPr lang="ar-SY" sz="2400" dirty="0">
                <a:solidFill>
                  <a:srgbClr val="7F3F98"/>
                </a:solidFill>
              </a:rPr>
              <a:t>الأمر الثاني:</a:t>
            </a:r>
            <a:r>
              <a:rPr lang="ar-SY" sz="2400" dirty="0"/>
              <a:t/>
            </a:r>
            <a:br>
              <a:rPr lang="ar-SY" sz="2400" dirty="0"/>
            </a:br>
            <a:r>
              <a:rPr lang="ar-SY" sz="2400" dirty="0"/>
              <a:t>رتب الإسلام</a:t>
            </a:r>
            <a:br>
              <a:rPr lang="ar-SY" sz="2400" dirty="0"/>
            </a:br>
            <a:r>
              <a:rPr lang="ar-SY" sz="2400" dirty="0"/>
              <a:t>أجوراً كبيرة</a:t>
            </a:r>
            <a:br>
              <a:rPr lang="ar-SY" sz="2400" dirty="0"/>
            </a:br>
            <a:r>
              <a:rPr lang="ar-SY" sz="2400" dirty="0"/>
              <a:t>خاصة بالمتزوجين</a:t>
            </a:r>
          </a:p>
        </p:txBody>
      </p:sp>
      <p:sp>
        <p:nvSpPr>
          <p:cNvPr id="8" name="عنصر نائب للمحتوى 7"/>
          <p:cNvSpPr>
            <a:spLocks noGrp="1"/>
          </p:cNvSpPr>
          <p:nvPr>
            <p:ph idx="1"/>
          </p:nvPr>
        </p:nvSpPr>
        <p:spPr/>
        <p:txBody>
          <a:bodyPr>
            <a:noAutofit/>
          </a:bodyPr>
          <a:lstStyle/>
          <a:p>
            <a:pPr marL="342900" indent="-342900">
              <a:lnSpc>
                <a:spcPct val="140000"/>
              </a:lnSpc>
              <a:spcAft>
                <a:spcPts val="450"/>
              </a:spcAft>
              <a:buFont typeface="+mj-lt"/>
              <a:buAutoNum type="arabicPeriod" startAt="5"/>
              <a:tabLst/>
            </a:pPr>
            <a:r>
              <a:rPr lang="ar-SY" sz="2100" dirty="0"/>
              <a:t>أجر  الصبر على موت أحد الأولاد في حياة الوالدين أو أحدهما.</a:t>
            </a:r>
          </a:p>
          <a:p>
            <a:pPr marL="342900" algn="justLow">
              <a:lnSpc>
                <a:spcPct val="134000"/>
              </a:lnSpc>
              <a:buNone/>
              <a:tabLst/>
              <a:defRPr/>
            </a:pPr>
            <a:r>
              <a:rPr lang="ar-SA" sz="1800" dirty="0"/>
              <a:t>قال رسول الله </a:t>
            </a:r>
            <a:r>
              <a:rPr lang="en-US" sz="1800" dirty="0">
                <a:sym typeface="AGA Arabesque"/>
              </a:rPr>
              <a:t></a:t>
            </a:r>
            <a:r>
              <a:rPr lang="ar-SY" sz="1800" dirty="0">
                <a:sym typeface="AGA Arabesque"/>
              </a:rPr>
              <a:t>: </a:t>
            </a:r>
          </a:p>
          <a:p>
            <a:pPr marL="342900" algn="justLow">
              <a:lnSpc>
                <a:spcPct val="134000"/>
              </a:lnSpc>
              <a:buNone/>
              <a:tabLst/>
              <a:defRPr/>
            </a:pPr>
            <a:r>
              <a:rPr lang="ar-SA" sz="1800" dirty="0"/>
              <a:t>«ما من امرأة تقدِّم ثلاثةً من ولدها إلا كان لها حجاباً من النار، قالت امرأة: واثنتين؟ قال: واثنتين».</a:t>
            </a:r>
            <a:r>
              <a:rPr lang="ar-SY" sz="1800" dirty="0"/>
              <a:t> </a:t>
            </a:r>
            <a:r>
              <a:rPr lang="ar-SA" sz="1200" dirty="0"/>
              <a:t>[متفق عليه]</a:t>
            </a:r>
          </a:p>
        </p:txBody>
      </p:sp>
      <p:sp>
        <p:nvSpPr>
          <p:cNvPr id="3" name="Slide Number Placeholder 2"/>
          <p:cNvSpPr>
            <a:spLocks noGrp="1"/>
          </p:cNvSpPr>
          <p:nvPr>
            <p:ph type="sldNum" sz="quarter" idx="12"/>
          </p:nvPr>
        </p:nvSpPr>
        <p:spPr>
          <a:xfrm>
            <a:off x="486054" y="3967583"/>
            <a:ext cx="566682" cy="692399"/>
          </a:xfrm>
        </p:spPr>
        <p:txBody>
          <a:bodyPr/>
          <a:lstStyle/>
          <a:p>
            <a:fld id="{11815D5B-062A-49CC-8D8D-421FC995FB6D}" type="slidenum">
              <a:rPr lang="en-US" smtClean="0">
                <a:ln>
                  <a:solidFill>
                    <a:prstClr val="white"/>
                  </a:solidFill>
                </a:ln>
              </a:rPr>
              <a:pPr/>
              <a:t>13</a:t>
            </a:fld>
            <a:endParaRPr lang="en-US" dirty="0">
              <a:ln>
                <a:solidFill>
                  <a:prstClr val="white"/>
                </a:solidFill>
              </a:ln>
            </a:endParaRPr>
          </a:p>
        </p:txBody>
      </p:sp>
    </p:spTree>
    <p:extLst>
      <p:ext uri="{BB962C8B-B14F-4D97-AF65-F5344CB8AC3E}">
        <p14:creationId xmlns:p14="http://schemas.microsoft.com/office/powerpoint/2010/main" val="1030368452"/>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05064" y="411510"/>
            <a:ext cx="2505867" cy="3029323"/>
          </a:xfrm>
        </p:spPr>
        <p:txBody>
          <a:bodyPr>
            <a:noAutofit/>
          </a:bodyPr>
          <a:lstStyle/>
          <a:p>
            <a:pPr>
              <a:lnSpc>
                <a:spcPct val="150000"/>
              </a:lnSpc>
            </a:pPr>
            <a:r>
              <a:rPr lang="ar-SY" sz="2400" dirty="0">
                <a:solidFill>
                  <a:srgbClr val="7F3F98"/>
                </a:solidFill>
              </a:rPr>
              <a:t>الأمر الثاني:</a:t>
            </a:r>
            <a:r>
              <a:rPr lang="ar-SY" sz="2400" dirty="0"/>
              <a:t/>
            </a:r>
            <a:br>
              <a:rPr lang="ar-SY" sz="2400" dirty="0"/>
            </a:br>
            <a:r>
              <a:rPr lang="ar-SY" sz="2400" dirty="0"/>
              <a:t>رتب الإسلام</a:t>
            </a:r>
            <a:br>
              <a:rPr lang="ar-SY" sz="2400" dirty="0"/>
            </a:br>
            <a:r>
              <a:rPr lang="ar-SY" sz="2400" dirty="0"/>
              <a:t>أجوراً كبيرة</a:t>
            </a:r>
            <a:br>
              <a:rPr lang="ar-SY" sz="2400" dirty="0"/>
            </a:br>
            <a:r>
              <a:rPr lang="ar-SY" sz="2400" dirty="0"/>
              <a:t>خاصة بالمتزوجين</a:t>
            </a:r>
          </a:p>
        </p:txBody>
      </p:sp>
      <p:sp>
        <p:nvSpPr>
          <p:cNvPr id="8" name="عنصر نائب للمحتوى 7"/>
          <p:cNvSpPr>
            <a:spLocks noGrp="1"/>
          </p:cNvSpPr>
          <p:nvPr>
            <p:ph idx="1"/>
          </p:nvPr>
        </p:nvSpPr>
        <p:spPr/>
        <p:txBody>
          <a:bodyPr>
            <a:noAutofit/>
          </a:bodyPr>
          <a:lstStyle/>
          <a:p>
            <a:pPr marL="342900" indent="-342900">
              <a:lnSpc>
                <a:spcPct val="140000"/>
              </a:lnSpc>
              <a:spcAft>
                <a:spcPts val="450"/>
              </a:spcAft>
              <a:buFont typeface="+mj-lt"/>
              <a:buAutoNum type="arabicPeriod" startAt="6"/>
              <a:tabLst/>
            </a:pPr>
            <a:r>
              <a:rPr lang="ar-SY" sz="2100" dirty="0"/>
              <a:t>أجر المرأة خاصة في طاعة زوجها.</a:t>
            </a:r>
          </a:p>
          <a:p>
            <a:pPr marL="342900" algn="justLow">
              <a:lnSpc>
                <a:spcPct val="134000"/>
              </a:lnSpc>
              <a:buNone/>
              <a:tabLst/>
              <a:defRPr/>
            </a:pPr>
            <a:r>
              <a:rPr lang="ar-SA" sz="1800" dirty="0"/>
              <a:t>قال رسول الله </a:t>
            </a:r>
            <a:r>
              <a:rPr lang="en-US" sz="1800" dirty="0">
                <a:sym typeface="AGA Arabesque"/>
              </a:rPr>
              <a:t></a:t>
            </a:r>
            <a:r>
              <a:rPr lang="ar-SY" sz="1800" dirty="0">
                <a:sym typeface="AGA Arabesque"/>
              </a:rPr>
              <a:t>: </a:t>
            </a:r>
          </a:p>
          <a:p>
            <a:pPr marL="342900" algn="justLow">
              <a:lnSpc>
                <a:spcPct val="134000"/>
              </a:lnSpc>
              <a:buNone/>
              <a:tabLst/>
              <a:defRPr/>
            </a:pPr>
            <a:r>
              <a:rPr lang="ar-SA" sz="1800" dirty="0"/>
              <a:t>«أيُّما امرأةٍ ماتت وزوجها عنها راضٍ دخَلَت الجنة».</a:t>
            </a:r>
            <a:r>
              <a:rPr lang="ar-SY" sz="1800" dirty="0"/>
              <a:t> </a:t>
            </a:r>
            <a:r>
              <a:rPr lang="ar-SA" sz="1200" dirty="0"/>
              <a:t>[</a:t>
            </a:r>
            <a:r>
              <a:rPr lang="ar-SY" sz="1200" dirty="0"/>
              <a:t>أخرجه الترمذي</a:t>
            </a:r>
            <a:r>
              <a:rPr lang="ar-SA" sz="1200" dirty="0"/>
              <a:t>]</a:t>
            </a:r>
            <a:endParaRPr lang="ar-SY" sz="1200" dirty="0"/>
          </a:p>
          <a:p>
            <a:pPr marL="342900" algn="justLow">
              <a:lnSpc>
                <a:spcPct val="134000"/>
              </a:lnSpc>
              <a:buNone/>
              <a:tabLst/>
              <a:defRPr/>
            </a:pPr>
            <a:r>
              <a:rPr lang="ar-SA" sz="1800" dirty="0"/>
              <a:t>«إذا صلَّت المرأة خَمْسَها، وصامَت شهرَها، وحَفِظَت فَرْجَها، وأطاعَت زوجَها، دخَلَت جنَّة ربها»</a:t>
            </a:r>
            <a:r>
              <a:rPr lang="ar-SY" sz="1800" dirty="0"/>
              <a:t>.</a:t>
            </a:r>
            <a:r>
              <a:rPr lang="ar-SA" sz="1800" dirty="0"/>
              <a:t> </a:t>
            </a:r>
            <a:r>
              <a:rPr lang="ar-SA" sz="1200" dirty="0"/>
              <a:t>[الطبراني وأحمد]</a:t>
            </a:r>
          </a:p>
        </p:txBody>
      </p:sp>
      <p:sp>
        <p:nvSpPr>
          <p:cNvPr id="3" name="Slide Number Placeholder 2"/>
          <p:cNvSpPr>
            <a:spLocks noGrp="1"/>
          </p:cNvSpPr>
          <p:nvPr>
            <p:ph type="sldNum" sz="quarter" idx="12"/>
          </p:nvPr>
        </p:nvSpPr>
        <p:spPr>
          <a:xfrm>
            <a:off x="453908" y="4039591"/>
            <a:ext cx="566682" cy="692399"/>
          </a:xfrm>
        </p:spPr>
        <p:txBody>
          <a:bodyPr/>
          <a:lstStyle/>
          <a:p>
            <a:fld id="{11815D5B-062A-49CC-8D8D-421FC995FB6D}" type="slidenum">
              <a:rPr lang="en-US" smtClean="0">
                <a:ln>
                  <a:solidFill>
                    <a:prstClr val="white"/>
                  </a:solidFill>
                </a:ln>
              </a:rPr>
              <a:pPr/>
              <a:t>14</a:t>
            </a:fld>
            <a:endParaRPr lang="en-US" dirty="0">
              <a:ln>
                <a:solidFill>
                  <a:prstClr val="white"/>
                </a:solidFill>
              </a:ln>
            </a:endParaRPr>
          </a:p>
        </p:txBody>
      </p:sp>
    </p:spTree>
    <p:extLst>
      <p:ext uri="{BB962C8B-B14F-4D97-AF65-F5344CB8AC3E}">
        <p14:creationId xmlns:p14="http://schemas.microsoft.com/office/powerpoint/2010/main" val="1861501144"/>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0688" y="1911081"/>
            <a:ext cx="5650295" cy="1944215"/>
          </a:xfrm>
        </p:spPr>
        <p:txBody>
          <a:bodyPr>
            <a:noAutofit/>
          </a:bodyPr>
          <a:lstStyle/>
          <a:p>
            <a:pPr algn="ctr">
              <a:lnSpc>
                <a:spcPct val="150000"/>
              </a:lnSpc>
            </a:pPr>
            <a:r>
              <a:rPr lang="ar-SY" sz="2000" dirty="0"/>
              <a:t>عاقَب الإسلام من سلك طريقاً غير الزواج الشرعي </a:t>
            </a:r>
            <a:br>
              <a:rPr lang="ar-SY" sz="2000" dirty="0"/>
            </a:br>
            <a:r>
              <a:rPr lang="ar-SY" sz="2000" dirty="0"/>
              <a:t>في إرواء الدافع الجنسي، وذلك بإقامة الحد عليه</a:t>
            </a:r>
          </a:p>
        </p:txBody>
      </p:sp>
      <p:sp>
        <p:nvSpPr>
          <p:cNvPr id="7" name="Text Placeholder 6"/>
          <p:cNvSpPr>
            <a:spLocks noGrp="1"/>
          </p:cNvSpPr>
          <p:nvPr>
            <p:ph type="body" idx="1"/>
          </p:nvPr>
        </p:nvSpPr>
        <p:spPr>
          <a:xfrm>
            <a:off x="1106742" y="339502"/>
            <a:ext cx="5264292" cy="1125140"/>
          </a:xfrm>
        </p:spPr>
        <p:txBody>
          <a:bodyPr/>
          <a:lstStyle/>
          <a:p>
            <a:r>
              <a:rPr lang="ar-SY" dirty="0" smtClean="0"/>
              <a:t>الأمر الثالث</a:t>
            </a:r>
            <a:endParaRPr lang="ar-SY" dirty="0"/>
          </a:p>
        </p:txBody>
      </p:sp>
      <p:sp>
        <p:nvSpPr>
          <p:cNvPr id="4" name="Slide Number Placeholder 3"/>
          <p:cNvSpPr>
            <a:spLocks noGrp="1"/>
          </p:cNvSpPr>
          <p:nvPr>
            <p:ph type="sldNum" sz="quarter" idx="12"/>
          </p:nvPr>
        </p:nvSpPr>
        <p:spPr>
          <a:xfrm>
            <a:off x="486054" y="4011910"/>
            <a:ext cx="566682" cy="692399"/>
          </a:xfrm>
        </p:spPr>
        <p:txBody>
          <a:bodyPr/>
          <a:lstStyle/>
          <a:p>
            <a:fld id="{11815D5B-062A-49CC-8D8D-421FC995FB6D}" type="slidenum">
              <a:rPr lang="en-US" smtClean="0"/>
              <a:pPr/>
              <a:t>15</a:t>
            </a:fld>
            <a:endParaRPr lang="en-US" dirty="0"/>
          </a:p>
        </p:txBody>
      </p:sp>
    </p:spTree>
    <p:extLst>
      <p:ext uri="{BB962C8B-B14F-4D97-AF65-F5344CB8AC3E}">
        <p14:creationId xmlns:p14="http://schemas.microsoft.com/office/powerpoint/2010/main" val="301145811"/>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1815D5B-062A-49CC-8D8D-421FC995FB6D}" type="slidenum">
              <a:rPr lang="en-US" smtClean="0">
                <a:ln>
                  <a:solidFill>
                    <a:prstClr val="white"/>
                  </a:solidFill>
                </a:ln>
              </a:rPr>
              <a:pPr/>
              <a:t>16</a:t>
            </a:fld>
            <a:endParaRPr lang="en-US" dirty="0">
              <a:ln>
                <a:solidFill>
                  <a:prstClr val="white"/>
                </a:solidFill>
              </a:ln>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Tree>
    <p:extLst>
      <p:ext uri="{BB962C8B-B14F-4D97-AF65-F5344CB8AC3E}">
        <p14:creationId xmlns:p14="http://schemas.microsoft.com/office/powerpoint/2010/main" val="2700039971"/>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114000"/>
              </a:lnSpc>
            </a:pPr>
            <a:r>
              <a:rPr lang="ar-SY" sz="4050" dirty="0"/>
              <a:t>يسر الإسلام أمور الزواج</a:t>
            </a:r>
          </a:p>
        </p:txBody>
      </p:sp>
      <p:sp>
        <p:nvSpPr>
          <p:cNvPr id="7" name="Text Placeholder 6"/>
          <p:cNvSpPr>
            <a:spLocks noGrp="1"/>
          </p:cNvSpPr>
          <p:nvPr>
            <p:ph type="body" idx="1"/>
          </p:nvPr>
        </p:nvSpPr>
        <p:spPr/>
        <p:txBody>
          <a:bodyPr/>
          <a:lstStyle/>
          <a:p>
            <a:r>
              <a:rPr lang="ar-SY" dirty="0" smtClean="0"/>
              <a:t>الأمر الرابع</a:t>
            </a:r>
            <a:endParaRPr lang="ar-SY" dirty="0"/>
          </a:p>
        </p:txBody>
      </p:sp>
      <p:sp>
        <p:nvSpPr>
          <p:cNvPr id="4" name="Slide Number Placeholder 3"/>
          <p:cNvSpPr>
            <a:spLocks noGrp="1"/>
          </p:cNvSpPr>
          <p:nvPr>
            <p:ph type="sldNum" sz="quarter" idx="12"/>
          </p:nvPr>
        </p:nvSpPr>
        <p:spPr>
          <a:xfrm>
            <a:off x="453908" y="4011910"/>
            <a:ext cx="566682" cy="692399"/>
          </a:xfrm>
        </p:spPr>
        <p:txBody>
          <a:bodyPr/>
          <a:lstStyle/>
          <a:p>
            <a:fld id="{11815D5B-062A-49CC-8D8D-421FC995FB6D}" type="slidenum">
              <a:rPr lang="en-US" smtClean="0"/>
              <a:pPr/>
              <a:t>17</a:t>
            </a:fld>
            <a:endParaRPr lang="en-US" dirty="0"/>
          </a:p>
        </p:txBody>
      </p:sp>
    </p:spTree>
    <p:extLst>
      <p:ext uri="{BB962C8B-B14F-4D97-AF65-F5344CB8AC3E}">
        <p14:creationId xmlns:p14="http://schemas.microsoft.com/office/powerpoint/2010/main" val="490563721"/>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77072" y="796529"/>
            <a:ext cx="2505867" cy="3029323"/>
          </a:xfrm>
        </p:spPr>
        <p:txBody>
          <a:bodyPr>
            <a:noAutofit/>
          </a:bodyPr>
          <a:lstStyle/>
          <a:p>
            <a:pPr>
              <a:lnSpc>
                <a:spcPct val="150000"/>
              </a:lnSpc>
            </a:pPr>
            <a:r>
              <a:rPr lang="ar-SY" dirty="0" smtClean="0">
                <a:solidFill>
                  <a:srgbClr val="7F3F98"/>
                </a:solidFill>
              </a:rPr>
              <a:t>الأمر الرابع:</a:t>
            </a:r>
            <a:r>
              <a:rPr lang="ar-SY" dirty="0"/>
              <a:t/>
            </a:r>
            <a:br>
              <a:rPr lang="ar-SY" dirty="0"/>
            </a:br>
            <a:r>
              <a:rPr lang="ar-SY" dirty="0" smtClean="0"/>
              <a:t>يسر الإسلام</a:t>
            </a:r>
            <a:br>
              <a:rPr lang="ar-SY" dirty="0" smtClean="0"/>
            </a:br>
            <a:r>
              <a:rPr lang="ar-SY" dirty="0" smtClean="0"/>
              <a:t>أمور الزواج</a:t>
            </a:r>
            <a:endParaRPr lang="ar-SY" dirty="0"/>
          </a:p>
        </p:txBody>
      </p:sp>
      <p:sp>
        <p:nvSpPr>
          <p:cNvPr id="8" name="عنصر نائب للمحتوى 7"/>
          <p:cNvSpPr>
            <a:spLocks noGrp="1"/>
          </p:cNvSpPr>
          <p:nvPr>
            <p:ph idx="1"/>
          </p:nvPr>
        </p:nvSpPr>
        <p:spPr>
          <a:xfrm>
            <a:off x="0" y="796529"/>
            <a:ext cx="3915054" cy="3292376"/>
          </a:xfrm>
        </p:spPr>
        <p:txBody>
          <a:bodyPr>
            <a:noAutofit/>
          </a:bodyPr>
          <a:lstStyle/>
          <a:p>
            <a:pPr>
              <a:buNone/>
            </a:pPr>
            <a:r>
              <a:rPr lang="ar-SY" sz="1500" dirty="0"/>
              <a:t>نشرت استبانة على موقع  </a:t>
            </a:r>
            <a:r>
              <a:rPr lang="en-US" sz="1500" dirty="0"/>
              <a:t>Dr-SHAAL.COM</a:t>
            </a:r>
            <a:r>
              <a:rPr lang="ar-SY" sz="1500" dirty="0"/>
              <a:t>  </a:t>
            </a:r>
            <a:br>
              <a:rPr lang="ar-SY" sz="1500" dirty="0"/>
            </a:br>
            <a:r>
              <a:rPr lang="ar-SY" sz="1500" dirty="0"/>
              <a:t>كان مضمونها: </a:t>
            </a:r>
            <a:r>
              <a:rPr lang="ar-SA" sz="1500" dirty="0"/>
              <a:t>برأيك: </a:t>
            </a:r>
            <a:endParaRPr lang="ar-SY" sz="1500" dirty="0"/>
          </a:p>
          <a:p>
            <a:pPr>
              <a:buNone/>
            </a:pPr>
            <a:r>
              <a:rPr lang="ar-SA" sz="1800" b="1" dirty="0"/>
              <a:t>ما العائق المادي الأكثر صرفاً للشباب عن الزواج؟ </a:t>
            </a:r>
          </a:p>
          <a:p>
            <a:pPr>
              <a:buNone/>
            </a:pPr>
            <a:r>
              <a:rPr lang="ar-SA" sz="1500" dirty="0"/>
              <a:t>واقترحت الأجوبة </a:t>
            </a:r>
            <a:r>
              <a:rPr lang="ar-SY" sz="1500" dirty="0"/>
              <a:t>الآتية</a:t>
            </a:r>
            <a:r>
              <a:rPr lang="ar-SA" sz="1500" dirty="0"/>
              <a:t>:</a:t>
            </a:r>
            <a:r>
              <a:rPr lang="ar-SY" sz="1500" dirty="0"/>
              <a:t/>
            </a:r>
            <a:br>
              <a:rPr lang="ar-SY" sz="1500" dirty="0"/>
            </a:br>
            <a:r>
              <a:rPr lang="ar-SA" sz="1800" dirty="0"/>
              <a:t>(غلاء المهور، اشتراط المسكن المستقل، اشتراط مواصفات معينة أو مكاناً معيناً للسكن، المصاغ الذهبي، تكلفة حفل الزفاف، غير ذلك) </a:t>
            </a:r>
            <a:endParaRPr lang="en-US" sz="1800" dirty="0"/>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18</a:t>
            </a:fld>
            <a:endParaRPr lang="en-US" dirty="0">
              <a:ln>
                <a:solidFill>
                  <a:prstClr val="white"/>
                </a:solidFill>
              </a:ln>
            </a:endParaRPr>
          </a:p>
        </p:txBody>
      </p:sp>
    </p:spTree>
    <p:extLst>
      <p:ext uri="{BB962C8B-B14F-4D97-AF65-F5344CB8AC3E}">
        <p14:creationId xmlns:p14="http://schemas.microsoft.com/office/powerpoint/2010/main" val="3582379882"/>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مخطط 3"/>
          <p:cNvGraphicFramePr>
            <a:graphicFrameLocks/>
          </p:cNvGraphicFramePr>
          <p:nvPr>
            <p:extLst>
              <p:ext uri="{D42A27DB-BD31-4B8C-83A1-F6EECF244321}">
                <p14:modId xmlns:p14="http://schemas.microsoft.com/office/powerpoint/2010/main" val="290753874"/>
              </p:ext>
            </p:extLst>
          </p:nvPr>
        </p:nvGraphicFramePr>
        <p:xfrm>
          <a:off x="0" y="642938"/>
          <a:ext cx="6858000" cy="3857625"/>
        </p:xfrm>
        <a:graphic>
          <a:graphicData uri="http://schemas.openxmlformats.org/drawingml/2006/chart">
            <c:chart xmlns:c="http://schemas.openxmlformats.org/drawingml/2006/chart" xmlns:r="http://schemas.openxmlformats.org/officeDocument/2006/relationships" r:id="rId2"/>
          </a:graphicData>
        </a:graphic>
      </p:graphicFrame>
      <p:pic>
        <p:nvPicPr>
          <p:cNvPr id="3" name="صورة 10" descr="96875.JPG"/>
          <p:cNvPicPr>
            <a:picLocks noChangeAspect="1"/>
          </p:cNvPicPr>
          <p:nvPr/>
        </p:nvPicPr>
        <p:blipFill>
          <a:blip r:embed="rId3" cstate="print">
            <a:clrChange>
              <a:clrFrom>
                <a:srgbClr val="E6E9F0"/>
              </a:clrFrom>
              <a:clrTo>
                <a:srgbClr val="E6E9F0">
                  <a:alpha val="0"/>
                </a:srgbClr>
              </a:clrTo>
            </a:clrChange>
          </a:blip>
          <a:stretch>
            <a:fillRect/>
          </a:stretch>
        </p:blipFill>
        <p:spPr>
          <a:xfrm>
            <a:off x="5589240" y="1650207"/>
            <a:ext cx="1300163" cy="2850356"/>
          </a:xfrm>
          <a:prstGeom prst="rect">
            <a:avLst/>
          </a:prstGeom>
        </p:spPr>
      </p:pic>
    </p:spTree>
    <p:extLst>
      <p:ext uri="{BB962C8B-B14F-4D97-AF65-F5344CB8AC3E}">
        <p14:creationId xmlns:p14="http://schemas.microsoft.com/office/powerpoint/2010/main" val="83966733"/>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094" y="1281261"/>
            <a:ext cx="6110386" cy="1021556"/>
          </a:xfrm>
        </p:spPr>
        <p:txBody>
          <a:bodyPr>
            <a:noAutofit/>
          </a:bodyPr>
          <a:lstStyle/>
          <a:p>
            <a:pPr algn="r">
              <a:lnSpc>
                <a:spcPct val="114000"/>
              </a:lnSpc>
            </a:pPr>
            <a:r>
              <a:rPr lang="ar-SY" sz="2400" dirty="0"/>
              <a:t>إلى ما تؤول الحال إذا عزف الشباب عن الزواج؟؟</a:t>
            </a:r>
          </a:p>
        </p:txBody>
      </p:sp>
      <p:sp>
        <p:nvSpPr>
          <p:cNvPr id="7" name="Text Placeholder 6"/>
          <p:cNvSpPr>
            <a:spLocks noGrp="1"/>
          </p:cNvSpPr>
          <p:nvPr>
            <p:ph type="body" idx="1"/>
          </p:nvPr>
        </p:nvSpPr>
        <p:spPr>
          <a:xfrm>
            <a:off x="1090188" y="444153"/>
            <a:ext cx="5264292" cy="837108"/>
          </a:xfrm>
        </p:spPr>
        <p:txBody>
          <a:bodyPr/>
          <a:lstStyle/>
          <a:p>
            <a:r>
              <a:rPr lang="ar-SY" dirty="0" smtClean="0"/>
              <a:t>سؤال</a:t>
            </a:r>
            <a:endParaRPr lang="ar-SY" dirty="0"/>
          </a:p>
        </p:txBody>
      </p:sp>
      <p:sp>
        <p:nvSpPr>
          <p:cNvPr id="4" name="Slide Number Placeholder 3"/>
          <p:cNvSpPr>
            <a:spLocks noGrp="1"/>
          </p:cNvSpPr>
          <p:nvPr>
            <p:ph type="sldNum" sz="quarter" idx="12"/>
          </p:nvPr>
        </p:nvSpPr>
        <p:spPr>
          <a:xfrm>
            <a:off x="486054" y="4011910"/>
            <a:ext cx="566682" cy="692399"/>
          </a:xfrm>
        </p:spPr>
        <p:txBody>
          <a:bodyPr/>
          <a:lstStyle/>
          <a:p>
            <a:fld id="{11815D5B-062A-49CC-8D8D-421FC995FB6D}" type="slidenum">
              <a:rPr lang="en-US" smtClean="0"/>
              <a:pPr/>
              <a:t>20</a:t>
            </a:fld>
            <a:endParaRPr lang="en-US"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4348" y="2047428"/>
            <a:ext cx="4149080" cy="3111810"/>
          </a:xfrm>
          <a:prstGeom prst="rect">
            <a:avLst/>
          </a:prstGeom>
          <a:ln>
            <a:noFill/>
          </a:ln>
          <a:effectLst>
            <a:softEdge rad="112500"/>
          </a:effectLst>
        </p:spPr>
      </p:pic>
    </p:spTree>
    <p:extLst>
      <p:ext uri="{BB962C8B-B14F-4D97-AF65-F5344CB8AC3E}">
        <p14:creationId xmlns:p14="http://schemas.microsoft.com/office/powerpoint/2010/main" val="2450730188"/>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العمل\ADnAN\دعوة الإسلام إلى الزواج\downtown-destruction2.jpg"/>
          <p:cNvPicPr>
            <a:picLocks noChangeAspect="1" noChangeArrowheads="1"/>
          </p:cNvPicPr>
          <p:nvPr/>
        </p:nvPicPr>
        <p:blipFill>
          <a:blip r:embed="rId3" cstate="print">
            <a:lum bright="45000" contrast="28000"/>
          </a:blip>
          <a:srcRect/>
          <a:stretch>
            <a:fillRect/>
          </a:stretch>
        </p:blipFill>
        <p:spPr bwMode="auto">
          <a:xfrm>
            <a:off x="0" y="642937"/>
            <a:ext cx="6858000" cy="3857626"/>
          </a:xfrm>
          <a:prstGeom prst="rect">
            <a:avLst/>
          </a:prstGeom>
          <a:noFill/>
        </p:spPr>
      </p:pic>
      <p:sp>
        <p:nvSpPr>
          <p:cNvPr id="3" name="عنوان 1"/>
          <p:cNvSpPr txBox="1">
            <a:spLocks/>
          </p:cNvSpPr>
          <p:nvPr/>
        </p:nvSpPr>
        <p:spPr>
          <a:xfrm>
            <a:off x="10732" y="642938"/>
            <a:ext cx="6847268" cy="3857624"/>
          </a:xfrm>
          <a:prstGeom prst="rect">
            <a:avLst/>
          </a:prstGeom>
        </p:spPr>
        <p:txBody>
          <a:bodyPr anchor="ctr">
            <a:noAutofit/>
          </a:bodyPr>
          <a:lstStyle>
            <a:lvl1pPr algn="ctr" defTabSz="914400" rtl="1" eaLnBrk="1" latinLnBrk="0" hangingPunct="1">
              <a:spcBef>
                <a:spcPct val="0"/>
              </a:spcBef>
              <a:buNone/>
              <a:defRPr sz="4400" kern="1200">
                <a:solidFill>
                  <a:srgbClr val="ED0080"/>
                </a:solidFill>
                <a:latin typeface="Hacen Saudi Arabia" pitchFamily="2" charset="-78"/>
                <a:ea typeface="+mj-ea"/>
                <a:cs typeface="Hacen Saudi Arabia" pitchFamily="2" charset="-78"/>
              </a:defRPr>
            </a:lvl1pPr>
          </a:lstStyle>
          <a:p>
            <a:r>
              <a:rPr lang="ar-SA" sz="14925" b="1" dirty="0">
                <a:ln>
                  <a:solidFill>
                    <a:srgbClr val="FFFF00"/>
                  </a:solidFill>
                </a:ln>
                <a:solidFill>
                  <a:schemeClr val="accent2">
                    <a:lumMod val="50000"/>
                  </a:schemeClr>
                </a:solidFill>
                <a:effectLst>
                  <a:glow rad="228600">
                    <a:schemeClr val="accent3">
                      <a:satMod val="175000"/>
                      <a:alpha val="40000"/>
                    </a:schemeClr>
                  </a:glow>
                </a:effectLst>
                <a:latin typeface="Agency FB" pitchFamily="34" charset="0"/>
                <a:ea typeface="Al-Kharashi Koufi 1" pitchFamily="2" charset="-78"/>
                <a:cs typeface="Al-Kharashi 5" pitchFamily="2" charset="-78"/>
              </a:rPr>
              <a:t>الدَّمَـار!!!</a:t>
            </a:r>
            <a:endParaRPr lang="ar-SY" sz="14925" b="1" dirty="0">
              <a:ln>
                <a:solidFill>
                  <a:srgbClr val="FFFF00"/>
                </a:solidFill>
              </a:ln>
              <a:solidFill>
                <a:schemeClr val="accent2">
                  <a:lumMod val="50000"/>
                </a:schemeClr>
              </a:solidFill>
              <a:effectLst>
                <a:glow rad="228600">
                  <a:schemeClr val="accent3">
                    <a:satMod val="175000"/>
                    <a:alpha val="40000"/>
                  </a:schemeClr>
                </a:glow>
              </a:effectLst>
              <a:latin typeface="Agency FB" pitchFamily="34" charset="0"/>
              <a:ea typeface="Al-Kharashi Koufi 1" pitchFamily="2" charset="-78"/>
              <a:cs typeface="Al-Kharashi 5" pitchFamily="2" charset="-78"/>
            </a:endParaRPr>
          </a:p>
        </p:txBody>
      </p:sp>
    </p:spTree>
    <p:extLst>
      <p:ext uri="{BB962C8B-B14F-4D97-AF65-F5344CB8AC3E}">
        <p14:creationId xmlns:p14="http://schemas.microsoft.com/office/powerpoint/2010/main" val="102482966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20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explode.wav"/>
                                        </p:tgtEl>
                                      </p:cMediaNode>
                                    </p:audio>
                                  </p:sub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dirty="0" smtClean="0"/>
              <a:t>العزوف عن الزواج</a:t>
            </a:r>
          </a:p>
        </p:txBody>
      </p:sp>
      <p:sp>
        <p:nvSpPr>
          <p:cNvPr id="3" name="عنصر نائب للمحتوى 2"/>
          <p:cNvSpPr>
            <a:spLocks noGrp="1"/>
          </p:cNvSpPr>
          <p:nvPr>
            <p:ph idx="1"/>
          </p:nvPr>
        </p:nvSpPr>
        <p:spPr/>
        <p:txBody>
          <a:bodyPr>
            <a:noAutofit/>
          </a:bodyPr>
          <a:lstStyle/>
          <a:p>
            <a:pPr marL="0" indent="0" algn="just">
              <a:buNone/>
            </a:pPr>
            <a:r>
              <a:rPr lang="ar-SA" sz="2400" dirty="0"/>
              <a:t>بيَّنَت دراسةٌ أجراها أحد المراكز البحثية في "باريس" عزوفَ الناس عن الزواج الشرعي في الدول الأوربية قاطبةً، الأمر الذي أدَّى إلى تفشِّي الرذيلة، وزيادة حالات الانتحار، وزيادة الأمراض النفسية والشذوذ، وقلَّة المواليد، حتى صُنِّفَت الدول الأوروبية في جداول الدُّول الهرِمَة.</a:t>
            </a:r>
            <a:endParaRPr lang="en-US" sz="2400" dirty="0"/>
          </a:p>
        </p:txBody>
      </p:sp>
      <p:sp>
        <p:nvSpPr>
          <p:cNvPr id="5" name="Slide Number Placeholder 4"/>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22</a:t>
            </a:fld>
            <a:endParaRPr lang="en-US" dirty="0">
              <a:ln>
                <a:solidFill>
                  <a:prstClr val="white"/>
                </a:solidFill>
              </a:ln>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dirty="0" smtClean="0"/>
              <a:t>العزوف عن الزواج</a:t>
            </a:r>
          </a:p>
        </p:txBody>
      </p:sp>
      <p:sp>
        <p:nvSpPr>
          <p:cNvPr id="3" name="عنصر نائب للمحتوى 2"/>
          <p:cNvSpPr>
            <a:spLocks noGrp="1"/>
          </p:cNvSpPr>
          <p:nvPr>
            <p:ph idx="1"/>
          </p:nvPr>
        </p:nvSpPr>
        <p:spPr/>
        <p:txBody>
          <a:bodyPr>
            <a:noAutofit/>
          </a:bodyPr>
          <a:lstStyle/>
          <a:p>
            <a:pPr algn="just"/>
            <a:r>
              <a:rPr lang="ar-SA" sz="2400" dirty="0"/>
              <a:t>بينت الإحصاءات أن بعض الدول الأوربية ستنقرض بعد ثلاثين عاماً. </a:t>
            </a:r>
          </a:p>
          <a:p>
            <a:pPr algn="just"/>
            <a:r>
              <a:rPr lang="ar-SA" sz="2400" dirty="0" err="1"/>
              <a:t>أنشؤوا</a:t>
            </a:r>
            <a:r>
              <a:rPr lang="ar-SA" sz="2400" dirty="0"/>
              <a:t> كليَّات للأسرة تعزيزاً لدورها، ووزارات للعائلات كوزارة العائلات في "ألمانيا".</a:t>
            </a:r>
            <a:endParaRPr lang="en-US" sz="2400" dirty="0"/>
          </a:p>
        </p:txBody>
      </p:sp>
      <p:sp>
        <p:nvSpPr>
          <p:cNvPr id="5" name="Slide Number Placeholder 4"/>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23</a:t>
            </a:fld>
            <a:endParaRPr lang="en-US" dirty="0">
              <a:ln>
                <a:solidFill>
                  <a:prstClr val="white"/>
                </a:solidFill>
              </a:ln>
            </a:endParaRPr>
          </a:p>
        </p:txBody>
      </p:sp>
    </p:spTree>
    <p:extLst>
      <p:ext uri="{BB962C8B-B14F-4D97-AF65-F5344CB8AC3E}">
        <p14:creationId xmlns:p14="http://schemas.microsoft.com/office/powerpoint/2010/main" val="6602326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9" presetClass="emph" presetSubtype="0" nodeType="withEffect">
                                  <p:stCondLst>
                                    <p:cond delay="0"/>
                                  </p:stCondLst>
                                  <p:childTnLst>
                                    <p:set>
                                      <p:cBhvr rctx="PPT">
                                        <p:cTn id="14" dur="indefinite"/>
                                        <p:tgtEl>
                                          <p:spTgt spid="3">
                                            <p:txEl>
                                              <p:pRg st="0" end="0"/>
                                            </p:txEl>
                                          </p:spTgt>
                                        </p:tgtEl>
                                        <p:attrNameLst>
                                          <p:attrName>style.opacity</p:attrName>
                                        </p:attrNameLst>
                                      </p:cBhvr>
                                      <p:to>
                                        <p:strVal val="0.25"/>
                                      </p:to>
                                    </p:set>
                                    <p:animEffect filter="image" prLst="opacity: 0.25">
                                      <p:cBhvr rctx="IE">
                                        <p:cTn id="15" dur="indefinite"/>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dirty="0" smtClean="0"/>
              <a:t>العزوف عن الزواج</a:t>
            </a:r>
          </a:p>
        </p:txBody>
      </p:sp>
      <p:sp>
        <p:nvSpPr>
          <p:cNvPr id="3" name="عنصر نائب للمحتوى 2"/>
          <p:cNvSpPr>
            <a:spLocks noGrp="1"/>
          </p:cNvSpPr>
          <p:nvPr>
            <p:ph idx="1"/>
          </p:nvPr>
        </p:nvSpPr>
        <p:spPr/>
        <p:txBody>
          <a:bodyPr>
            <a:noAutofit/>
          </a:bodyPr>
          <a:lstStyle/>
          <a:p>
            <a:pPr>
              <a:lnSpc>
                <a:spcPct val="200000"/>
              </a:lnSpc>
              <a:buNone/>
            </a:pPr>
            <a:r>
              <a:rPr lang="ar-SA" sz="2400" dirty="0"/>
              <a:t>تقول مدرِّسة تاريخ الأسرة في إحدى الجامعات الأمريكية: </a:t>
            </a:r>
          </a:p>
          <a:p>
            <a:pPr algn="ctr">
              <a:lnSpc>
                <a:spcPct val="200000"/>
              </a:lnSpc>
              <a:buNone/>
            </a:pPr>
            <a:r>
              <a:rPr lang="ar-SA" sz="2400" dirty="0"/>
              <a:t>(يجب علينا أن نُشجِّع الشباب ونضغط عليهم حتى يتزوَّجوا، ويشكِّلوا أسَراً!!!)</a:t>
            </a:r>
            <a:endParaRPr lang="en-US" sz="2400" dirty="0"/>
          </a:p>
        </p:txBody>
      </p:sp>
      <p:sp>
        <p:nvSpPr>
          <p:cNvPr id="5" name="Slide Number Placeholder 4"/>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24</a:t>
            </a:fld>
            <a:endParaRPr lang="en-US" dirty="0">
              <a:ln>
                <a:solidFill>
                  <a:prstClr val="white"/>
                </a:solidFill>
              </a:ln>
            </a:endParaRPr>
          </a:p>
        </p:txBody>
      </p:sp>
    </p:spTree>
    <p:extLst>
      <p:ext uri="{BB962C8B-B14F-4D97-AF65-F5344CB8AC3E}">
        <p14:creationId xmlns:p14="http://schemas.microsoft.com/office/powerpoint/2010/main" val="29636131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448" y="0"/>
            <a:ext cx="7461448" cy="5596086"/>
          </a:xfrm>
          <a:prstGeom prst="rect">
            <a:avLst/>
          </a:prstGeom>
        </p:spPr>
      </p:pic>
      <p:sp>
        <p:nvSpPr>
          <p:cNvPr id="2" name="Title 1"/>
          <p:cNvSpPr>
            <a:spLocks noGrp="1"/>
          </p:cNvSpPr>
          <p:nvPr>
            <p:ph type="ctrTitle"/>
          </p:nvPr>
        </p:nvSpPr>
        <p:spPr>
          <a:xfrm>
            <a:off x="3212976" y="1239602"/>
            <a:ext cx="3888432" cy="1620180"/>
          </a:xfrm>
        </p:spPr>
        <p:txBody>
          <a:bodyPr>
            <a:noAutofit/>
          </a:bodyPr>
          <a:lstStyle/>
          <a:p>
            <a:r>
              <a:rPr lang="ar-SY" sz="4950" dirty="0"/>
              <a:t>حكم الزواج في الإسلام</a:t>
            </a:r>
            <a:endParaRPr lang="en-US" sz="4950" dirty="0"/>
          </a:p>
        </p:txBody>
      </p:sp>
    </p:spTree>
    <p:extLst>
      <p:ext uri="{BB962C8B-B14F-4D97-AF65-F5344CB8AC3E}">
        <p14:creationId xmlns:p14="http://schemas.microsoft.com/office/powerpoint/2010/main" val="966245041"/>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26</a:t>
            </a:fld>
            <a:endParaRPr lang="en-US" dirty="0">
              <a:ln>
                <a:solidFill>
                  <a:prstClr val="white"/>
                </a:solidFill>
              </a:ln>
            </a:endParaRPr>
          </a:p>
        </p:txBody>
      </p:sp>
      <p:sp>
        <p:nvSpPr>
          <p:cNvPr id="9" name="Title 8"/>
          <p:cNvSpPr>
            <a:spLocks noGrp="1"/>
          </p:cNvSpPr>
          <p:nvPr>
            <p:ph type="title"/>
          </p:nvPr>
        </p:nvSpPr>
        <p:spPr/>
        <p:txBody>
          <a:bodyPr/>
          <a:lstStyle/>
          <a:p>
            <a:r>
              <a:rPr lang="ar-SY" dirty="0" smtClean="0"/>
              <a:t>الإسلام</a:t>
            </a:r>
            <a:endParaRPr lang="en-GB" dirty="0"/>
          </a:p>
        </p:txBody>
      </p:sp>
      <p:graphicFrame>
        <p:nvGraphicFramePr>
          <p:cNvPr id="10" name="Diagram 9"/>
          <p:cNvGraphicFramePr/>
          <p:nvPr>
            <p:extLst>
              <p:ext uri="{D42A27DB-BD31-4B8C-83A1-F6EECF244321}">
                <p14:modId xmlns:p14="http://schemas.microsoft.com/office/powerpoint/2010/main" val="2254241451"/>
              </p:ext>
            </p:extLst>
          </p:nvPr>
        </p:nvGraphicFramePr>
        <p:xfrm>
          <a:off x="0" y="1379320"/>
          <a:ext cx="6858000" cy="30089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706436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graphicEl>
                                              <a:dgm id="{2451AF47-2E01-4133-8857-F9BBE55E9574}"/>
                                            </p:graphicEl>
                                          </p:spTgt>
                                        </p:tgtEl>
                                        <p:attrNameLst>
                                          <p:attrName>style.visibility</p:attrName>
                                        </p:attrNameLst>
                                      </p:cBhvr>
                                      <p:to>
                                        <p:strVal val="visible"/>
                                      </p:to>
                                    </p:set>
                                    <p:animEffect transition="in" filter="wipe(up)">
                                      <p:cBhvr>
                                        <p:cTn id="7" dur="500"/>
                                        <p:tgtEl>
                                          <p:spTgt spid="10">
                                            <p:graphicEl>
                                              <a:dgm id="{2451AF47-2E01-4133-8857-F9BBE55E9574}"/>
                                            </p:graphic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graphicEl>
                                              <a:dgm id="{2F1A9E65-7DF4-412F-BA5D-D6A067CA620B}"/>
                                            </p:graphicEl>
                                          </p:spTgt>
                                        </p:tgtEl>
                                        <p:attrNameLst>
                                          <p:attrName>style.visibility</p:attrName>
                                        </p:attrNameLst>
                                      </p:cBhvr>
                                      <p:to>
                                        <p:strVal val="visible"/>
                                      </p:to>
                                    </p:set>
                                    <p:animEffect transition="in" filter="wipe(up)">
                                      <p:cBhvr>
                                        <p:cTn id="11" dur="500"/>
                                        <p:tgtEl>
                                          <p:spTgt spid="10">
                                            <p:graphicEl>
                                              <a:dgm id="{2F1A9E65-7DF4-412F-BA5D-D6A067CA620B}"/>
                                            </p:graphic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graphicEl>
                                              <a:dgm id="{03F6C80A-F070-4A37-B8DF-ED3190E4605C}"/>
                                            </p:graphicEl>
                                          </p:spTgt>
                                        </p:tgtEl>
                                        <p:attrNameLst>
                                          <p:attrName>style.visibility</p:attrName>
                                        </p:attrNameLst>
                                      </p:cBhvr>
                                      <p:to>
                                        <p:strVal val="visible"/>
                                      </p:to>
                                    </p:set>
                                    <p:animEffect transition="in" filter="wipe(up)">
                                      <p:cBhvr>
                                        <p:cTn id="15" dur="500"/>
                                        <p:tgtEl>
                                          <p:spTgt spid="10">
                                            <p:graphicEl>
                                              <a:dgm id="{03F6C80A-F070-4A37-B8DF-ED3190E4605C}"/>
                                            </p:graphic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0">
                                            <p:graphicEl>
                                              <a:dgm id="{5BF8C7B9-503C-4CAC-9D44-BB154B93B717}"/>
                                            </p:graphicEl>
                                          </p:spTgt>
                                        </p:tgtEl>
                                        <p:attrNameLst>
                                          <p:attrName>style.visibility</p:attrName>
                                        </p:attrNameLst>
                                      </p:cBhvr>
                                      <p:to>
                                        <p:strVal val="visible"/>
                                      </p:to>
                                    </p:set>
                                    <p:animEffect transition="in" filter="wipe(up)">
                                      <p:cBhvr>
                                        <p:cTn id="19" dur="500"/>
                                        <p:tgtEl>
                                          <p:spTgt spid="10">
                                            <p:graphicEl>
                                              <a:dgm id="{5BF8C7B9-503C-4CAC-9D44-BB154B93B717}"/>
                                            </p:graphic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0">
                                            <p:graphicEl>
                                              <a:dgm id="{E1BA6257-79EC-4429-9937-2620406AC24E}"/>
                                            </p:graphicEl>
                                          </p:spTgt>
                                        </p:tgtEl>
                                        <p:attrNameLst>
                                          <p:attrName>style.visibility</p:attrName>
                                        </p:attrNameLst>
                                      </p:cBhvr>
                                      <p:to>
                                        <p:strVal val="visible"/>
                                      </p:to>
                                    </p:set>
                                    <p:animEffect transition="in" filter="wipe(up)">
                                      <p:cBhvr>
                                        <p:cTn id="23" dur="500"/>
                                        <p:tgtEl>
                                          <p:spTgt spid="10">
                                            <p:graphicEl>
                                              <a:dgm id="{E1BA6257-79EC-4429-9937-2620406AC24E}"/>
                                            </p:graphic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10">
                                            <p:graphicEl>
                                              <a:dgm id="{CBC79A9B-FBA5-4152-BD50-45EEAADF1FF4}"/>
                                            </p:graphicEl>
                                          </p:spTgt>
                                        </p:tgtEl>
                                        <p:attrNameLst>
                                          <p:attrName>style.visibility</p:attrName>
                                        </p:attrNameLst>
                                      </p:cBhvr>
                                      <p:to>
                                        <p:strVal val="visible"/>
                                      </p:to>
                                    </p:set>
                                    <p:animEffect transition="in" filter="wipe(up)">
                                      <p:cBhvr>
                                        <p:cTn id="27" dur="500"/>
                                        <p:tgtEl>
                                          <p:spTgt spid="10">
                                            <p:graphicEl>
                                              <a:dgm id="{CBC79A9B-FBA5-4152-BD50-45EEAADF1FF4}"/>
                                            </p:graphicEl>
                                          </p:spTgt>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0">
                                            <p:graphicEl>
                                              <a:dgm id="{EDE1E31A-34C6-4993-9F2F-136970BDA5FD}"/>
                                            </p:graphicEl>
                                          </p:spTgt>
                                        </p:tgtEl>
                                        <p:attrNameLst>
                                          <p:attrName>style.visibility</p:attrName>
                                        </p:attrNameLst>
                                      </p:cBhvr>
                                      <p:to>
                                        <p:strVal val="visible"/>
                                      </p:to>
                                    </p:set>
                                    <p:animEffect transition="in" filter="wipe(up)">
                                      <p:cBhvr>
                                        <p:cTn id="31" dur="500"/>
                                        <p:tgtEl>
                                          <p:spTgt spid="10">
                                            <p:graphicEl>
                                              <a:dgm id="{EDE1E31A-34C6-4993-9F2F-136970BDA5F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0">
                                            <p:graphicEl>
                                              <a:dgm id="{F2832F37-17A3-4DA4-9DAF-D24314FD84ED}"/>
                                            </p:graphicEl>
                                          </p:spTgt>
                                        </p:tgtEl>
                                        <p:attrNameLst>
                                          <p:attrName>style.visibility</p:attrName>
                                        </p:attrNameLst>
                                      </p:cBhvr>
                                      <p:to>
                                        <p:strVal val="visible"/>
                                      </p:to>
                                    </p:set>
                                    <p:animEffect transition="in" filter="wipe(up)">
                                      <p:cBhvr>
                                        <p:cTn id="36" dur="500"/>
                                        <p:tgtEl>
                                          <p:spTgt spid="10">
                                            <p:graphicEl>
                                              <a:dgm id="{F2832F37-17A3-4DA4-9DAF-D24314FD84ED}"/>
                                            </p:graphicEl>
                                          </p:spTgt>
                                        </p:tgtEl>
                                      </p:cBhvr>
                                    </p:animEffect>
                                  </p:childTnLst>
                                </p:cTn>
                              </p:par>
                            </p:childTnLst>
                          </p:cTn>
                        </p:par>
                        <p:par>
                          <p:cTn id="37" fill="hold">
                            <p:stCondLst>
                              <p:cond delay="500"/>
                            </p:stCondLst>
                            <p:childTnLst>
                              <p:par>
                                <p:cTn id="38" presetID="22" presetClass="entr" presetSubtype="1" fill="hold" grpId="0" nodeType="afterEffect">
                                  <p:stCondLst>
                                    <p:cond delay="0"/>
                                  </p:stCondLst>
                                  <p:childTnLst>
                                    <p:set>
                                      <p:cBhvr>
                                        <p:cTn id="39" dur="1" fill="hold">
                                          <p:stCondLst>
                                            <p:cond delay="0"/>
                                          </p:stCondLst>
                                        </p:cTn>
                                        <p:tgtEl>
                                          <p:spTgt spid="10">
                                            <p:graphicEl>
                                              <a:dgm id="{35910364-76D3-461A-A044-DF16452BC30A}"/>
                                            </p:graphicEl>
                                          </p:spTgt>
                                        </p:tgtEl>
                                        <p:attrNameLst>
                                          <p:attrName>style.visibility</p:attrName>
                                        </p:attrNameLst>
                                      </p:cBhvr>
                                      <p:to>
                                        <p:strVal val="visible"/>
                                      </p:to>
                                    </p:set>
                                    <p:animEffect transition="in" filter="wipe(up)">
                                      <p:cBhvr>
                                        <p:cTn id="40" dur="500"/>
                                        <p:tgtEl>
                                          <p:spTgt spid="10">
                                            <p:graphicEl>
                                              <a:dgm id="{35910364-76D3-461A-A044-DF16452BC30A}"/>
                                            </p:graphicEl>
                                          </p:spTgt>
                                        </p:tgtEl>
                                      </p:cBhvr>
                                    </p:animEffect>
                                  </p:childTnLst>
                                </p:cTn>
                              </p:par>
                            </p:childTnLst>
                          </p:cTn>
                        </p:par>
                        <p:par>
                          <p:cTn id="41" fill="hold">
                            <p:stCondLst>
                              <p:cond delay="1000"/>
                            </p:stCondLst>
                            <p:childTnLst>
                              <p:par>
                                <p:cTn id="42" presetID="22" presetClass="entr" presetSubtype="1" fill="hold" grpId="0" nodeType="afterEffect">
                                  <p:stCondLst>
                                    <p:cond delay="0"/>
                                  </p:stCondLst>
                                  <p:childTnLst>
                                    <p:set>
                                      <p:cBhvr>
                                        <p:cTn id="43" dur="1" fill="hold">
                                          <p:stCondLst>
                                            <p:cond delay="0"/>
                                          </p:stCondLst>
                                        </p:cTn>
                                        <p:tgtEl>
                                          <p:spTgt spid="10">
                                            <p:graphicEl>
                                              <a:dgm id="{5E08694E-62D7-45E7-AA49-D78A3808BE43}"/>
                                            </p:graphicEl>
                                          </p:spTgt>
                                        </p:tgtEl>
                                        <p:attrNameLst>
                                          <p:attrName>style.visibility</p:attrName>
                                        </p:attrNameLst>
                                      </p:cBhvr>
                                      <p:to>
                                        <p:strVal val="visible"/>
                                      </p:to>
                                    </p:set>
                                    <p:animEffect transition="in" filter="wipe(up)">
                                      <p:cBhvr>
                                        <p:cTn id="44" dur="500"/>
                                        <p:tgtEl>
                                          <p:spTgt spid="10">
                                            <p:graphicEl>
                                              <a:dgm id="{5E08694E-62D7-45E7-AA49-D78A3808BE43}"/>
                                            </p:graphicEl>
                                          </p:spTgt>
                                        </p:tgtEl>
                                      </p:cBhvr>
                                    </p:animEffect>
                                  </p:childTnLst>
                                </p:cTn>
                              </p:par>
                            </p:childTnLst>
                          </p:cTn>
                        </p:par>
                        <p:par>
                          <p:cTn id="45" fill="hold">
                            <p:stCondLst>
                              <p:cond delay="1500"/>
                            </p:stCondLst>
                            <p:childTnLst>
                              <p:par>
                                <p:cTn id="46" presetID="22" presetClass="entr" presetSubtype="1" fill="hold" grpId="0" nodeType="afterEffect">
                                  <p:stCondLst>
                                    <p:cond delay="0"/>
                                  </p:stCondLst>
                                  <p:childTnLst>
                                    <p:set>
                                      <p:cBhvr>
                                        <p:cTn id="47" dur="1" fill="hold">
                                          <p:stCondLst>
                                            <p:cond delay="0"/>
                                          </p:stCondLst>
                                        </p:cTn>
                                        <p:tgtEl>
                                          <p:spTgt spid="10">
                                            <p:graphicEl>
                                              <a:dgm id="{0DFB1693-DEB7-4CCD-861D-32F819BF15EE}"/>
                                            </p:graphicEl>
                                          </p:spTgt>
                                        </p:tgtEl>
                                        <p:attrNameLst>
                                          <p:attrName>style.visibility</p:attrName>
                                        </p:attrNameLst>
                                      </p:cBhvr>
                                      <p:to>
                                        <p:strVal val="visible"/>
                                      </p:to>
                                    </p:set>
                                    <p:animEffect transition="in" filter="wipe(up)">
                                      <p:cBhvr>
                                        <p:cTn id="48" dur="500"/>
                                        <p:tgtEl>
                                          <p:spTgt spid="10">
                                            <p:graphicEl>
                                              <a:dgm id="{0DFB1693-DEB7-4CCD-861D-32F819BF15EE}"/>
                                            </p:graphicEl>
                                          </p:spTgt>
                                        </p:tgtEl>
                                      </p:cBhvr>
                                    </p:animEffect>
                                  </p:childTnLst>
                                </p:cTn>
                              </p:par>
                            </p:childTnLst>
                          </p:cTn>
                        </p:par>
                        <p:par>
                          <p:cTn id="49" fill="hold">
                            <p:stCondLst>
                              <p:cond delay="2000"/>
                            </p:stCondLst>
                            <p:childTnLst>
                              <p:par>
                                <p:cTn id="50" presetID="22" presetClass="entr" presetSubtype="1" fill="hold" grpId="0" nodeType="afterEffect">
                                  <p:stCondLst>
                                    <p:cond delay="0"/>
                                  </p:stCondLst>
                                  <p:childTnLst>
                                    <p:set>
                                      <p:cBhvr>
                                        <p:cTn id="51" dur="1" fill="hold">
                                          <p:stCondLst>
                                            <p:cond delay="0"/>
                                          </p:stCondLst>
                                        </p:cTn>
                                        <p:tgtEl>
                                          <p:spTgt spid="10">
                                            <p:graphicEl>
                                              <a:dgm id="{2C5571F8-142C-4CAD-8209-9B7C642BE6DC}"/>
                                            </p:graphicEl>
                                          </p:spTgt>
                                        </p:tgtEl>
                                        <p:attrNameLst>
                                          <p:attrName>style.visibility</p:attrName>
                                        </p:attrNameLst>
                                      </p:cBhvr>
                                      <p:to>
                                        <p:strVal val="visible"/>
                                      </p:to>
                                    </p:set>
                                    <p:animEffect transition="in" filter="wipe(up)">
                                      <p:cBhvr>
                                        <p:cTn id="52" dur="500"/>
                                        <p:tgtEl>
                                          <p:spTgt spid="10">
                                            <p:graphicEl>
                                              <a:dgm id="{2C5571F8-142C-4CAD-8209-9B7C642BE6DC}"/>
                                            </p:graphicEl>
                                          </p:spTgt>
                                        </p:tgtEl>
                                      </p:cBhvr>
                                    </p:animEffect>
                                  </p:childTnLst>
                                </p:cTn>
                              </p:par>
                            </p:childTnLst>
                          </p:cTn>
                        </p:par>
                        <p:par>
                          <p:cTn id="53" fill="hold">
                            <p:stCondLst>
                              <p:cond delay="2500"/>
                            </p:stCondLst>
                            <p:childTnLst>
                              <p:par>
                                <p:cTn id="54" presetID="22" presetClass="entr" presetSubtype="1" fill="hold" grpId="0" nodeType="afterEffect">
                                  <p:stCondLst>
                                    <p:cond delay="0"/>
                                  </p:stCondLst>
                                  <p:childTnLst>
                                    <p:set>
                                      <p:cBhvr>
                                        <p:cTn id="55" dur="1" fill="hold">
                                          <p:stCondLst>
                                            <p:cond delay="0"/>
                                          </p:stCondLst>
                                        </p:cTn>
                                        <p:tgtEl>
                                          <p:spTgt spid="10">
                                            <p:graphicEl>
                                              <a:dgm id="{B5BF9D04-1894-430D-9F67-E0CD7112687E}"/>
                                            </p:graphicEl>
                                          </p:spTgt>
                                        </p:tgtEl>
                                        <p:attrNameLst>
                                          <p:attrName>style.visibility</p:attrName>
                                        </p:attrNameLst>
                                      </p:cBhvr>
                                      <p:to>
                                        <p:strVal val="visible"/>
                                      </p:to>
                                    </p:set>
                                    <p:animEffect transition="in" filter="wipe(up)">
                                      <p:cBhvr>
                                        <p:cTn id="56" dur="500"/>
                                        <p:tgtEl>
                                          <p:spTgt spid="10">
                                            <p:graphicEl>
                                              <a:dgm id="{B5BF9D04-1894-430D-9F67-E0CD7112687E}"/>
                                            </p:graphicEl>
                                          </p:spTgt>
                                        </p:tgtEl>
                                      </p:cBhvr>
                                    </p:animEffect>
                                  </p:childTnLst>
                                </p:cTn>
                              </p:par>
                            </p:childTnLst>
                          </p:cTn>
                        </p:par>
                        <p:par>
                          <p:cTn id="57" fill="hold">
                            <p:stCondLst>
                              <p:cond delay="3000"/>
                            </p:stCondLst>
                            <p:childTnLst>
                              <p:par>
                                <p:cTn id="58" presetID="22" presetClass="entr" presetSubtype="1" fill="hold" grpId="0" nodeType="afterEffect">
                                  <p:stCondLst>
                                    <p:cond delay="0"/>
                                  </p:stCondLst>
                                  <p:childTnLst>
                                    <p:set>
                                      <p:cBhvr>
                                        <p:cTn id="59" dur="1" fill="hold">
                                          <p:stCondLst>
                                            <p:cond delay="0"/>
                                          </p:stCondLst>
                                        </p:cTn>
                                        <p:tgtEl>
                                          <p:spTgt spid="10">
                                            <p:graphicEl>
                                              <a:dgm id="{25DC1C19-D6EE-450A-A99F-B58654A22E4F}"/>
                                            </p:graphicEl>
                                          </p:spTgt>
                                        </p:tgtEl>
                                        <p:attrNameLst>
                                          <p:attrName>style.visibility</p:attrName>
                                        </p:attrNameLst>
                                      </p:cBhvr>
                                      <p:to>
                                        <p:strVal val="visible"/>
                                      </p:to>
                                    </p:set>
                                    <p:animEffect transition="in" filter="wipe(up)">
                                      <p:cBhvr>
                                        <p:cTn id="60" dur="500"/>
                                        <p:tgtEl>
                                          <p:spTgt spid="10">
                                            <p:graphicEl>
                                              <a:dgm id="{25DC1C19-D6EE-450A-A99F-B58654A22E4F}"/>
                                            </p:graphicEl>
                                          </p:spTgt>
                                        </p:tgtEl>
                                      </p:cBhvr>
                                    </p:animEffect>
                                  </p:childTnLst>
                                </p:cTn>
                              </p:par>
                            </p:childTnLst>
                          </p:cTn>
                        </p:par>
                        <p:par>
                          <p:cTn id="61" fill="hold">
                            <p:stCondLst>
                              <p:cond delay="3500"/>
                            </p:stCondLst>
                            <p:childTnLst>
                              <p:par>
                                <p:cTn id="62" presetID="22" presetClass="entr" presetSubtype="1" fill="hold" grpId="0" nodeType="afterEffect">
                                  <p:stCondLst>
                                    <p:cond delay="0"/>
                                  </p:stCondLst>
                                  <p:childTnLst>
                                    <p:set>
                                      <p:cBhvr>
                                        <p:cTn id="63" dur="1" fill="hold">
                                          <p:stCondLst>
                                            <p:cond delay="0"/>
                                          </p:stCondLst>
                                        </p:cTn>
                                        <p:tgtEl>
                                          <p:spTgt spid="10">
                                            <p:graphicEl>
                                              <a:dgm id="{540CC2F3-A534-421E-8D0E-ED8CD45F265C}"/>
                                            </p:graphicEl>
                                          </p:spTgt>
                                        </p:tgtEl>
                                        <p:attrNameLst>
                                          <p:attrName>style.visibility</p:attrName>
                                        </p:attrNameLst>
                                      </p:cBhvr>
                                      <p:to>
                                        <p:strVal val="visible"/>
                                      </p:to>
                                    </p:set>
                                    <p:animEffect transition="in" filter="wipe(up)">
                                      <p:cBhvr>
                                        <p:cTn id="64" dur="500"/>
                                        <p:tgtEl>
                                          <p:spTgt spid="10">
                                            <p:graphicEl>
                                              <a:dgm id="{540CC2F3-A534-421E-8D0E-ED8CD45F265C}"/>
                                            </p:graphicEl>
                                          </p:spTgt>
                                        </p:tgtEl>
                                      </p:cBhvr>
                                    </p:animEffect>
                                  </p:childTnLst>
                                </p:cTn>
                              </p:par>
                            </p:childTnLst>
                          </p:cTn>
                        </p:par>
                        <p:par>
                          <p:cTn id="65" fill="hold">
                            <p:stCondLst>
                              <p:cond delay="4000"/>
                            </p:stCondLst>
                            <p:childTnLst>
                              <p:par>
                                <p:cTn id="66" presetID="22" presetClass="entr" presetSubtype="1" fill="hold" grpId="0" nodeType="afterEffect">
                                  <p:stCondLst>
                                    <p:cond delay="0"/>
                                  </p:stCondLst>
                                  <p:childTnLst>
                                    <p:set>
                                      <p:cBhvr>
                                        <p:cTn id="67" dur="1" fill="hold">
                                          <p:stCondLst>
                                            <p:cond delay="0"/>
                                          </p:stCondLst>
                                        </p:cTn>
                                        <p:tgtEl>
                                          <p:spTgt spid="10">
                                            <p:graphicEl>
                                              <a:dgm id="{575765EF-2491-4ABD-8124-D6B144AE9D15}"/>
                                            </p:graphicEl>
                                          </p:spTgt>
                                        </p:tgtEl>
                                        <p:attrNameLst>
                                          <p:attrName>style.visibility</p:attrName>
                                        </p:attrNameLst>
                                      </p:cBhvr>
                                      <p:to>
                                        <p:strVal val="visible"/>
                                      </p:to>
                                    </p:set>
                                    <p:animEffect transition="in" filter="wipe(up)">
                                      <p:cBhvr>
                                        <p:cTn id="68" dur="500"/>
                                        <p:tgtEl>
                                          <p:spTgt spid="10">
                                            <p:graphicEl>
                                              <a:dgm id="{575765EF-2491-4ABD-8124-D6B144AE9D15}"/>
                                            </p:graphicEl>
                                          </p:spTgt>
                                        </p:tgtEl>
                                      </p:cBhvr>
                                    </p:animEffect>
                                  </p:childTnLst>
                                </p:cTn>
                              </p:par>
                            </p:childTnLst>
                          </p:cTn>
                        </p:par>
                        <p:par>
                          <p:cTn id="69" fill="hold">
                            <p:stCondLst>
                              <p:cond delay="4500"/>
                            </p:stCondLst>
                            <p:childTnLst>
                              <p:par>
                                <p:cTn id="70" presetID="22" presetClass="entr" presetSubtype="1" fill="hold" grpId="0" nodeType="afterEffect">
                                  <p:stCondLst>
                                    <p:cond delay="0"/>
                                  </p:stCondLst>
                                  <p:childTnLst>
                                    <p:set>
                                      <p:cBhvr>
                                        <p:cTn id="71" dur="1" fill="hold">
                                          <p:stCondLst>
                                            <p:cond delay="0"/>
                                          </p:stCondLst>
                                        </p:cTn>
                                        <p:tgtEl>
                                          <p:spTgt spid="10">
                                            <p:graphicEl>
                                              <a:dgm id="{735EA6D0-1B26-42F2-B1F5-6AC249083D68}"/>
                                            </p:graphicEl>
                                          </p:spTgt>
                                        </p:tgtEl>
                                        <p:attrNameLst>
                                          <p:attrName>style.visibility</p:attrName>
                                        </p:attrNameLst>
                                      </p:cBhvr>
                                      <p:to>
                                        <p:strVal val="visible"/>
                                      </p:to>
                                    </p:set>
                                    <p:animEffect transition="in" filter="wipe(up)">
                                      <p:cBhvr>
                                        <p:cTn id="72" dur="500"/>
                                        <p:tgtEl>
                                          <p:spTgt spid="10">
                                            <p:graphicEl>
                                              <a:dgm id="{735EA6D0-1B26-42F2-B1F5-6AC249083D68}"/>
                                            </p:graphicEl>
                                          </p:spTgt>
                                        </p:tgtEl>
                                      </p:cBhvr>
                                    </p:animEffect>
                                  </p:childTnLst>
                                </p:cTn>
                              </p:par>
                            </p:childTnLst>
                          </p:cTn>
                        </p:par>
                        <p:par>
                          <p:cTn id="73" fill="hold">
                            <p:stCondLst>
                              <p:cond delay="5000"/>
                            </p:stCondLst>
                            <p:childTnLst>
                              <p:par>
                                <p:cTn id="74" presetID="22" presetClass="entr" presetSubtype="1" fill="hold" grpId="0" nodeType="afterEffect">
                                  <p:stCondLst>
                                    <p:cond delay="0"/>
                                  </p:stCondLst>
                                  <p:childTnLst>
                                    <p:set>
                                      <p:cBhvr>
                                        <p:cTn id="75" dur="1" fill="hold">
                                          <p:stCondLst>
                                            <p:cond delay="0"/>
                                          </p:stCondLst>
                                        </p:cTn>
                                        <p:tgtEl>
                                          <p:spTgt spid="10">
                                            <p:graphicEl>
                                              <a:dgm id="{DCFA3EAA-6A2C-4BC0-9A47-8BA62E5C7011}"/>
                                            </p:graphicEl>
                                          </p:spTgt>
                                        </p:tgtEl>
                                        <p:attrNameLst>
                                          <p:attrName>style.visibility</p:attrName>
                                        </p:attrNameLst>
                                      </p:cBhvr>
                                      <p:to>
                                        <p:strVal val="visible"/>
                                      </p:to>
                                    </p:set>
                                    <p:animEffect transition="in" filter="wipe(up)">
                                      <p:cBhvr>
                                        <p:cTn id="76" dur="500"/>
                                        <p:tgtEl>
                                          <p:spTgt spid="10">
                                            <p:graphicEl>
                                              <a:dgm id="{DCFA3EAA-6A2C-4BC0-9A47-8BA62E5C7011}"/>
                                            </p:graphicEl>
                                          </p:spTgt>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1" fill="hold" grpId="0" nodeType="clickEffect">
                                  <p:stCondLst>
                                    <p:cond delay="0"/>
                                  </p:stCondLst>
                                  <p:childTnLst>
                                    <p:set>
                                      <p:cBhvr>
                                        <p:cTn id="80" dur="1" fill="hold">
                                          <p:stCondLst>
                                            <p:cond delay="0"/>
                                          </p:stCondLst>
                                        </p:cTn>
                                        <p:tgtEl>
                                          <p:spTgt spid="10">
                                            <p:graphicEl>
                                              <a:dgm id="{92BFF9E3-5A66-42A4-925E-BDB33D35B87A}"/>
                                            </p:graphicEl>
                                          </p:spTgt>
                                        </p:tgtEl>
                                        <p:attrNameLst>
                                          <p:attrName>style.visibility</p:attrName>
                                        </p:attrNameLst>
                                      </p:cBhvr>
                                      <p:to>
                                        <p:strVal val="visible"/>
                                      </p:to>
                                    </p:set>
                                    <p:animEffect transition="in" filter="wipe(up)">
                                      <p:cBhvr>
                                        <p:cTn id="81" dur="500"/>
                                        <p:tgtEl>
                                          <p:spTgt spid="10">
                                            <p:graphicEl>
                                              <a:dgm id="{92BFF9E3-5A66-42A4-925E-BDB33D35B87A}"/>
                                            </p:graphicEl>
                                          </p:spTgt>
                                        </p:tgtEl>
                                      </p:cBhvr>
                                    </p:animEffect>
                                  </p:childTnLst>
                                </p:cTn>
                              </p:par>
                            </p:childTnLst>
                          </p:cTn>
                        </p:par>
                        <p:par>
                          <p:cTn id="82" fill="hold">
                            <p:stCondLst>
                              <p:cond delay="500"/>
                            </p:stCondLst>
                            <p:childTnLst>
                              <p:par>
                                <p:cTn id="83" presetID="22" presetClass="entr" presetSubtype="1" fill="hold" grpId="0" nodeType="afterEffect">
                                  <p:stCondLst>
                                    <p:cond delay="0"/>
                                  </p:stCondLst>
                                  <p:childTnLst>
                                    <p:set>
                                      <p:cBhvr>
                                        <p:cTn id="84" dur="1" fill="hold">
                                          <p:stCondLst>
                                            <p:cond delay="0"/>
                                          </p:stCondLst>
                                        </p:cTn>
                                        <p:tgtEl>
                                          <p:spTgt spid="10">
                                            <p:graphicEl>
                                              <a:dgm id="{E64734F9-7017-4C23-AE63-04A6FC47091D}"/>
                                            </p:graphicEl>
                                          </p:spTgt>
                                        </p:tgtEl>
                                        <p:attrNameLst>
                                          <p:attrName>style.visibility</p:attrName>
                                        </p:attrNameLst>
                                      </p:cBhvr>
                                      <p:to>
                                        <p:strVal val="visible"/>
                                      </p:to>
                                    </p:set>
                                    <p:animEffect transition="in" filter="wipe(up)">
                                      <p:cBhvr>
                                        <p:cTn id="85" dur="500"/>
                                        <p:tgtEl>
                                          <p:spTgt spid="10">
                                            <p:graphicEl>
                                              <a:dgm id="{E64734F9-7017-4C23-AE63-04A6FC47091D}"/>
                                            </p:graphicEl>
                                          </p:spTgt>
                                        </p:tgtEl>
                                      </p:cBhvr>
                                    </p:animEffect>
                                  </p:childTnLst>
                                </p:cTn>
                              </p:par>
                            </p:childTnLst>
                          </p:cTn>
                        </p:par>
                        <p:par>
                          <p:cTn id="86" fill="hold">
                            <p:stCondLst>
                              <p:cond delay="1000"/>
                            </p:stCondLst>
                            <p:childTnLst>
                              <p:par>
                                <p:cTn id="87" presetID="22" presetClass="entr" presetSubtype="1" fill="hold" grpId="0" nodeType="afterEffect">
                                  <p:stCondLst>
                                    <p:cond delay="0"/>
                                  </p:stCondLst>
                                  <p:childTnLst>
                                    <p:set>
                                      <p:cBhvr>
                                        <p:cTn id="88" dur="1" fill="hold">
                                          <p:stCondLst>
                                            <p:cond delay="0"/>
                                          </p:stCondLst>
                                        </p:cTn>
                                        <p:tgtEl>
                                          <p:spTgt spid="10">
                                            <p:graphicEl>
                                              <a:dgm id="{16598705-3432-431F-AC20-B60FB3E95FC7}"/>
                                            </p:graphicEl>
                                          </p:spTgt>
                                        </p:tgtEl>
                                        <p:attrNameLst>
                                          <p:attrName>style.visibility</p:attrName>
                                        </p:attrNameLst>
                                      </p:cBhvr>
                                      <p:to>
                                        <p:strVal val="visible"/>
                                      </p:to>
                                    </p:set>
                                    <p:animEffect transition="in" filter="wipe(up)">
                                      <p:cBhvr>
                                        <p:cTn id="89" dur="500"/>
                                        <p:tgtEl>
                                          <p:spTgt spid="10">
                                            <p:graphicEl>
                                              <a:dgm id="{16598705-3432-431F-AC20-B60FB3E95FC7}"/>
                                            </p:graphicEl>
                                          </p:spTgt>
                                        </p:tgtEl>
                                      </p:cBhvr>
                                    </p:animEffect>
                                  </p:childTnLst>
                                </p:cTn>
                              </p:par>
                            </p:childTnLst>
                          </p:cTn>
                        </p:par>
                        <p:par>
                          <p:cTn id="90" fill="hold">
                            <p:stCondLst>
                              <p:cond delay="1500"/>
                            </p:stCondLst>
                            <p:childTnLst>
                              <p:par>
                                <p:cTn id="91" presetID="22" presetClass="entr" presetSubtype="1" fill="hold" grpId="0" nodeType="afterEffect">
                                  <p:stCondLst>
                                    <p:cond delay="0"/>
                                  </p:stCondLst>
                                  <p:childTnLst>
                                    <p:set>
                                      <p:cBhvr>
                                        <p:cTn id="92" dur="1" fill="hold">
                                          <p:stCondLst>
                                            <p:cond delay="0"/>
                                          </p:stCondLst>
                                        </p:cTn>
                                        <p:tgtEl>
                                          <p:spTgt spid="10">
                                            <p:graphicEl>
                                              <a:dgm id="{073F3BB0-B192-44FF-BC53-08CBB6DCCC01}"/>
                                            </p:graphicEl>
                                          </p:spTgt>
                                        </p:tgtEl>
                                        <p:attrNameLst>
                                          <p:attrName>style.visibility</p:attrName>
                                        </p:attrNameLst>
                                      </p:cBhvr>
                                      <p:to>
                                        <p:strVal val="visible"/>
                                      </p:to>
                                    </p:set>
                                    <p:animEffect transition="in" filter="wipe(up)">
                                      <p:cBhvr>
                                        <p:cTn id="93" dur="500"/>
                                        <p:tgtEl>
                                          <p:spTgt spid="10">
                                            <p:graphicEl>
                                              <a:dgm id="{073F3BB0-B192-44FF-BC53-08CBB6DCCC01}"/>
                                            </p:graphicEl>
                                          </p:spTgt>
                                        </p:tgtEl>
                                      </p:cBhvr>
                                    </p:animEffect>
                                  </p:childTnLst>
                                </p:cTn>
                              </p:par>
                            </p:childTnLst>
                          </p:cTn>
                        </p:par>
                        <p:par>
                          <p:cTn id="94" fill="hold">
                            <p:stCondLst>
                              <p:cond delay="2000"/>
                            </p:stCondLst>
                            <p:childTnLst>
                              <p:par>
                                <p:cTn id="95" presetID="22" presetClass="entr" presetSubtype="1" fill="hold" grpId="0" nodeType="afterEffect">
                                  <p:stCondLst>
                                    <p:cond delay="0"/>
                                  </p:stCondLst>
                                  <p:childTnLst>
                                    <p:set>
                                      <p:cBhvr>
                                        <p:cTn id="96" dur="1" fill="hold">
                                          <p:stCondLst>
                                            <p:cond delay="0"/>
                                          </p:stCondLst>
                                        </p:cTn>
                                        <p:tgtEl>
                                          <p:spTgt spid="10">
                                            <p:graphicEl>
                                              <a:dgm id="{57550AD4-090C-4981-BBFA-A0DF9126AF74}"/>
                                            </p:graphicEl>
                                          </p:spTgt>
                                        </p:tgtEl>
                                        <p:attrNameLst>
                                          <p:attrName>style.visibility</p:attrName>
                                        </p:attrNameLst>
                                      </p:cBhvr>
                                      <p:to>
                                        <p:strVal val="visible"/>
                                      </p:to>
                                    </p:set>
                                    <p:animEffect transition="in" filter="wipe(up)">
                                      <p:cBhvr>
                                        <p:cTn id="97" dur="500"/>
                                        <p:tgtEl>
                                          <p:spTgt spid="10">
                                            <p:graphicEl>
                                              <a:dgm id="{57550AD4-090C-4981-BBFA-A0DF9126AF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Y" sz="2700" dirty="0"/>
              <a:t>الأحكام الشرعية</a:t>
            </a:r>
            <a:endParaRPr lang="en-US" sz="2700" dirty="0"/>
          </a:p>
        </p:txBody>
      </p:sp>
      <p:sp>
        <p:nvSpPr>
          <p:cNvPr id="3" name="Content Placeholder 2"/>
          <p:cNvSpPr>
            <a:spLocks noGrp="1"/>
          </p:cNvSpPr>
          <p:nvPr>
            <p:ph idx="1"/>
          </p:nvPr>
        </p:nvSpPr>
        <p:spPr>
          <a:xfrm>
            <a:off x="0" y="1329612"/>
            <a:ext cx="6515100" cy="2545854"/>
          </a:xfrm>
        </p:spPr>
        <p:txBody>
          <a:bodyPr>
            <a:noAutofit/>
          </a:bodyPr>
          <a:lstStyle/>
          <a:p>
            <a:pPr>
              <a:lnSpc>
                <a:spcPct val="125000"/>
              </a:lnSpc>
              <a:spcBef>
                <a:spcPts val="0"/>
              </a:spcBef>
            </a:pPr>
            <a:r>
              <a:rPr lang="ar-SY" sz="2700" dirty="0"/>
              <a:t>الواجب: ....................</a:t>
            </a:r>
          </a:p>
          <a:p>
            <a:pPr>
              <a:lnSpc>
                <a:spcPct val="125000"/>
              </a:lnSpc>
              <a:spcBef>
                <a:spcPts val="0"/>
              </a:spcBef>
            </a:pPr>
            <a:r>
              <a:rPr lang="ar-SY" sz="2700" dirty="0"/>
              <a:t>المندوب: ..................</a:t>
            </a:r>
          </a:p>
          <a:p>
            <a:pPr>
              <a:lnSpc>
                <a:spcPct val="125000"/>
              </a:lnSpc>
              <a:spcBef>
                <a:spcPts val="0"/>
              </a:spcBef>
            </a:pPr>
            <a:r>
              <a:rPr lang="ar-SY" sz="2700" dirty="0"/>
              <a:t>المباح: .....................</a:t>
            </a:r>
          </a:p>
          <a:p>
            <a:pPr>
              <a:lnSpc>
                <a:spcPct val="125000"/>
              </a:lnSpc>
              <a:spcBef>
                <a:spcPts val="0"/>
              </a:spcBef>
            </a:pPr>
            <a:r>
              <a:rPr lang="ar-SY" sz="2700" dirty="0"/>
              <a:t>المكروه: .................</a:t>
            </a:r>
          </a:p>
          <a:p>
            <a:pPr>
              <a:lnSpc>
                <a:spcPct val="125000"/>
              </a:lnSpc>
              <a:spcBef>
                <a:spcPts val="0"/>
              </a:spcBef>
            </a:pPr>
            <a:r>
              <a:rPr lang="ar-SY" sz="2700" dirty="0"/>
              <a:t>المحرَّم: ...................</a:t>
            </a:r>
          </a:p>
        </p:txBody>
      </p:sp>
      <p:sp>
        <p:nvSpPr>
          <p:cNvPr id="5" name="Slide Number Placeholder 4"/>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27</a:t>
            </a:fld>
            <a:endParaRPr lang="en-US" dirty="0">
              <a:ln>
                <a:solidFill>
                  <a:prstClr val="white"/>
                </a:solidFill>
              </a:ln>
            </a:endParaRPr>
          </a:p>
        </p:txBody>
      </p:sp>
    </p:spTree>
    <p:extLst>
      <p:ext uri="{BB962C8B-B14F-4D97-AF65-F5344CB8AC3E}">
        <p14:creationId xmlns:p14="http://schemas.microsoft.com/office/powerpoint/2010/main" val="19286911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par>
                                <p:cTn id="13" presetID="9" presetClass="emph" presetSubtype="0" nodeType="withEffect">
                                  <p:stCondLst>
                                    <p:cond delay="0"/>
                                  </p:stCondLst>
                                  <p:childTnLst>
                                    <p:set>
                                      <p:cBhvr rctx="PPT">
                                        <p:cTn id="14" dur="indefinite"/>
                                        <p:tgtEl>
                                          <p:spTgt spid="3">
                                            <p:txEl>
                                              <p:pRg st="0" end="0"/>
                                            </p:txEl>
                                          </p:spTgt>
                                        </p:tgtEl>
                                        <p:attrNameLst>
                                          <p:attrName>style.opacity</p:attrName>
                                        </p:attrNameLst>
                                      </p:cBhvr>
                                      <p:to>
                                        <p:strVal val="0.25"/>
                                      </p:to>
                                    </p:set>
                                    <p:animEffect filter="image" prLst="opacity: 0.25">
                                      <p:cBhvr rctx="IE">
                                        <p:cTn id="15" dur="indefinite"/>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2000"/>
                                        <p:tgtEl>
                                          <p:spTgt spid="3">
                                            <p:txEl>
                                              <p:pRg st="2" end="2"/>
                                            </p:txEl>
                                          </p:spTgt>
                                        </p:tgtEl>
                                      </p:cBhvr>
                                    </p:animEffect>
                                  </p:childTnLst>
                                </p:cTn>
                              </p:par>
                              <p:par>
                                <p:cTn id="21" presetID="9" presetClass="emph" presetSubtype="0" nodeType="withEffect">
                                  <p:stCondLst>
                                    <p:cond delay="0"/>
                                  </p:stCondLst>
                                  <p:childTnLst>
                                    <p:set>
                                      <p:cBhvr rctx="PPT">
                                        <p:cTn id="22" dur="indefinite"/>
                                        <p:tgtEl>
                                          <p:spTgt spid="3">
                                            <p:txEl>
                                              <p:pRg st="1" end="1"/>
                                            </p:txEl>
                                          </p:spTgt>
                                        </p:tgtEl>
                                        <p:attrNameLst>
                                          <p:attrName>style.opacity</p:attrName>
                                        </p:attrNameLst>
                                      </p:cBhvr>
                                      <p:to>
                                        <p:strVal val="0.25"/>
                                      </p:to>
                                    </p:set>
                                    <p:animEffect filter="image" prLst="opacity: 0.25">
                                      <p:cBhvr rctx="IE">
                                        <p:cTn id="23" dur="indefinite"/>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childTnLst>
                                </p:cTn>
                              </p:par>
                              <p:par>
                                <p:cTn id="29" presetID="9" presetClass="emph" presetSubtype="0" nodeType="withEffect">
                                  <p:stCondLst>
                                    <p:cond delay="0"/>
                                  </p:stCondLst>
                                  <p:childTnLst>
                                    <p:set>
                                      <p:cBhvr rctx="PPT">
                                        <p:cTn id="30" dur="indefinite"/>
                                        <p:tgtEl>
                                          <p:spTgt spid="3">
                                            <p:txEl>
                                              <p:pRg st="2" end="2"/>
                                            </p:txEl>
                                          </p:spTgt>
                                        </p:tgtEl>
                                        <p:attrNameLst>
                                          <p:attrName>style.opacity</p:attrName>
                                        </p:attrNameLst>
                                      </p:cBhvr>
                                      <p:to>
                                        <p:strVal val="0.25"/>
                                      </p:to>
                                    </p:set>
                                    <p:animEffect filter="image" prLst="opacity: 0.25">
                                      <p:cBhvr rctx="IE">
                                        <p:cTn id="31" dur="indefinite"/>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2000"/>
                                        <p:tgtEl>
                                          <p:spTgt spid="3">
                                            <p:txEl>
                                              <p:pRg st="4" end="4"/>
                                            </p:txEl>
                                          </p:spTgt>
                                        </p:tgtEl>
                                      </p:cBhvr>
                                    </p:animEffect>
                                  </p:childTnLst>
                                </p:cTn>
                              </p:par>
                              <p:par>
                                <p:cTn id="37" presetID="9" presetClass="emph" presetSubtype="0" nodeType="withEffect">
                                  <p:stCondLst>
                                    <p:cond delay="0"/>
                                  </p:stCondLst>
                                  <p:childTnLst>
                                    <p:set>
                                      <p:cBhvr rctx="PPT">
                                        <p:cTn id="38" dur="indefinite"/>
                                        <p:tgtEl>
                                          <p:spTgt spid="3">
                                            <p:txEl>
                                              <p:pRg st="3" end="3"/>
                                            </p:txEl>
                                          </p:spTgt>
                                        </p:tgtEl>
                                        <p:attrNameLst>
                                          <p:attrName>style.opacity</p:attrName>
                                        </p:attrNameLst>
                                      </p:cBhvr>
                                      <p:to>
                                        <p:strVal val="0.25"/>
                                      </p:to>
                                    </p:set>
                                    <p:animEffect filter="image" prLst="opacity: 0.25">
                                      <p:cBhvr rctx="IE">
                                        <p:cTn id="39" dur="indefinite"/>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5"/>
          <p:cNvSpPr>
            <a:spLocks noGrp="1"/>
          </p:cNvSpPr>
          <p:nvPr>
            <p:ph type="title"/>
          </p:nvPr>
        </p:nvSpPr>
        <p:spPr/>
        <p:txBody>
          <a:bodyPr/>
          <a:lstStyle/>
          <a:p>
            <a:r>
              <a:rPr lang="ar-SY" dirty="0" smtClean="0"/>
              <a:t>ترد على الزواج أحكام أربعة:</a:t>
            </a:r>
            <a:endParaRPr lang="ar-SY" dirty="0"/>
          </a:p>
        </p:txBody>
      </p:sp>
      <p:sp>
        <p:nvSpPr>
          <p:cNvPr id="7" name="عنصر نائب للمحتوى 6"/>
          <p:cNvSpPr>
            <a:spLocks noGrp="1"/>
          </p:cNvSpPr>
          <p:nvPr>
            <p:ph idx="1"/>
          </p:nvPr>
        </p:nvSpPr>
        <p:spPr/>
        <p:txBody>
          <a:bodyPr>
            <a:normAutofit/>
          </a:bodyPr>
          <a:lstStyle/>
          <a:p>
            <a:r>
              <a:rPr lang="ar-SY" dirty="0" smtClean="0"/>
              <a:t>الوجوب</a:t>
            </a:r>
          </a:p>
          <a:p>
            <a:r>
              <a:rPr lang="ar-SY" dirty="0" smtClean="0"/>
              <a:t>الندب</a:t>
            </a:r>
          </a:p>
          <a:p>
            <a:r>
              <a:rPr lang="ar-SY" dirty="0" smtClean="0"/>
              <a:t>الكراهة</a:t>
            </a:r>
          </a:p>
          <a:p>
            <a:r>
              <a:rPr lang="ar-SY" dirty="0" smtClean="0"/>
              <a:t>الحرمة</a:t>
            </a:r>
            <a:endParaRPr lang="ar-SY" dirty="0"/>
          </a:p>
        </p:txBody>
      </p:sp>
      <p:sp>
        <p:nvSpPr>
          <p:cNvPr id="5" name="عنصر نائب لرقم الشريحة 4"/>
          <p:cNvSpPr>
            <a:spLocks noGrp="1"/>
          </p:cNvSpPr>
          <p:nvPr>
            <p:ph type="sldNum" sz="quarter" idx="12"/>
          </p:nvPr>
        </p:nvSpPr>
        <p:spPr>
          <a:xfrm>
            <a:off x="486054" y="4011910"/>
            <a:ext cx="566682" cy="692399"/>
          </a:xfrm>
        </p:spPr>
        <p:txBody>
          <a:bodyPr/>
          <a:lstStyle/>
          <a:p>
            <a:fld id="{11815D5B-062A-49CC-8D8D-421FC995FB6D}" type="slidenum">
              <a:rPr lang="en-US" smtClean="0"/>
              <a:pPr/>
              <a:t>28</a:t>
            </a:fld>
            <a:endParaRPr lang="en-US" dirty="0"/>
          </a:p>
        </p:txBody>
      </p:sp>
    </p:spTree>
    <p:extLst>
      <p:ext uri="{BB962C8B-B14F-4D97-AF65-F5344CB8AC3E}">
        <p14:creationId xmlns:p14="http://schemas.microsoft.com/office/powerpoint/2010/main" val="4030796697"/>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أولا: الوجوب</a:t>
            </a:r>
          </a:p>
        </p:txBody>
      </p:sp>
      <p:sp>
        <p:nvSpPr>
          <p:cNvPr id="8" name="عنصر نائب للمحتوى 7"/>
          <p:cNvSpPr>
            <a:spLocks noGrp="1"/>
          </p:cNvSpPr>
          <p:nvPr>
            <p:ph idx="1"/>
          </p:nvPr>
        </p:nvSpPr>
        <p:spPr/>
        <p:txBody>
          <a:bodyPr>
            <a:noAutofit/>
          </a:bodyPr>
          <a:lstStyle/>
          <a:p>
            <a:pPr marL="385763" indent="-385763">
              <a:buAutoNum type="arabicParenR"/>
            </a:pPr>
            <a:r>
              <a:rPr lang="ar-SY" sz="3300" dirty="0"/>
              <a:t>قَدر عليه</a:t>
            </a:r>
          </a:p>
          <a:p>
            <a:pPr marL="385763" indent="-385763">
              <a:buAutoNum type="arabicParenR"/>
            </a:pPr>
            <a:r>
              <a:rPr lang="ar-SY" sz="3300" dirty="0"/>
              <a:t>تاقت نفسه إليه</a:t>
            </a:r>
          </a:p>
          <a:p>
            <a:pPr marL="385763" indent="-385763">
              <a:buAutoNum type="arabicParenR"/>
            </a:pPr>
            <a:r>
              <a:rPr lang="ar-SY" sz="3300" dirty="0"/>
              <a:t>خشي الوقوع في الزنا</a:t>
            </a:r>
          </a:p>
        </p:txBody>
      </p:sp>
      <p:sp>
        <p:nvSpPr>
          <p:cNvPr id="3" name="Slide Number Placeholder 2"/>
          <p:cNvSpPr>
            <a:spLocks noGrp="1"/>
          </p:cNvSpPr>
          <p:nvPr>
            <p:ph type="sldNum" sz="quarter" idx="12"/>
          </p:nvPr>
        </p:nvSpPr>
        <p:spPr>
          <a:xfrm>
            <a:off x="486054" y="4039591"/>
            <a:ext cx="566682" cy="692399"/>
          </a:xfrm>
        </p:spPr>
        <p:txBody>
          <a:bodyPr/>
          <a:lstStyle/>
          <a:p>
            <a:fld id="{11815D5B-062A-49CC-8D8D-421FC995FB6D}" type="slidenum">
              <a:rPr lang="en-US" smtClean="0">
                <a:ln>
                  <a:solidFill>
                    <a:prstClr val="white"/>
                  </a:solidFill>
                </a:ln>
              </a:rPr>
              <a:pPr/>
              <a:t>29</a:t>
            </a:fld>
            <a:endParaRPr lang="en-US" dirty="0">
              <a:ln>
                <a:solidFill>
                  <a:prstClr val="white"/>
                </a:solidFill>
              </a:ln>
            </a:endParaRPr>
          </a:p>
        </p:txBody>
      </p:sp>
    </p:spTree>
    <p:extLst>
      <p:ext uri="{BB962C8B-B14F-4D97-AF65-F5344CB8AC3E}">
        <p14:creationId xmlns:p14="http://schemas.microsoft.com/office/powerpoint/2010/main" val="240526007"/>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أولا: الوجوب</a:t>
            </a:r>
          </a:p>
        </p:txBody>
      </p:sp>
      <p:sp>
        <p:nvSpPr>
          <p:cNvPr id="8" name="عنصر نائب للمحتوى 7"/>
          <p:cNvSpPr>
            <a:spLocks noGrp="1"/>
          </p:cNvSpPr>
          <p:nvPr>
            <p:ph idx="1"/>
          </p:nvPr>
        </p:nvSpPr>
        <p:spPr/>
        <p:txBody>
          <a:bodyPr>
            <a:noAutofit/>
          </a:bodyPr>
          <a:lstStyle/>
          <a:p>
            <a:pPr algn="just">
              <a:buNone/>
            </a:pPr>
            <a:r>
              <a:rPr lang="ar-SY" sz="2400" dirty="0"/>
              <a:t>{وأنكحوا الأيامى منكم والصالحين من عبادكم وإمائكم إن يكونوا فقراء يغنهم الله من فضله والله واسع </a:t>
            </a:r>
            <a:r>
              <a:rPr lang="ar-SY" sz="2400"/>
              <a:t>عليم}. </a:t>
            </a:r>
            <a:r>
              <a:rPr lang="ar-SY" sz="1200"/>
              <a:t>[</a:t>
            </a:r>
            <a:r>
              <a:rPr lang="ar-SY" sz="1200" dirty="0"/>
              <a:t>النور:32]</a:t>
            </a:r>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30</a:t>
            </a:fld>
            <a:endParaRPr lang="en-US" dirty="0">
              <a:ln>
                <a:solidFill>
                  <a:prstClr val="white"/>
                </a:solidFill>
              </a:ln>
            </a:endParaRPr>
          </a:p>
        </p:txBody>
      </p:sp>
    </p:spTree>
    <p:extLst>
      <p:ext uri="{BB962C8B-B14F-4D97-AF65-F5344CB8AC3E}">
        <p14:creationId xmlns:p14="http://schemas.microsoft.com/office/powerpoint/2010/main" val="1787157081"/>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أولا: الوجوب</a:t>
            </a:r>
          </a:p>
        </p:txBody>
      </p:sp>
      <p:sp>
        <p:nvSpPr>
          <p:cNvPr id="8" name="عنصر نائب للمحتوى 7"/>
          <p:cNvSpPr>
            <a:spLocks noGrp="1"/>
          </p:cNvSpPr>
          <p:nvPr>
            <p:ph idx="1"/>
          </p:nvPr>
        </p:nvSpPr>
        <p:spPr/>
        <p:txBody>
          <a:bodyPr>
            <a:noAutofit/>
          </a:bodyPr>
          <a:lstStyle/>
          <a:p>
            <a:pPr>
              <a:lnSpc>
                <a:spcPct val="110000"/>
              </a:lnSpc>
              <a:buNone/>
            </a:pPr>
            <a:endParaRPr lang="ar-SY" sz="2400" dirty="0"/>
          </a:p>
          <a:p>
            <a:pPr>
              <a:lnSpc>
                <a:spcPct val="110000"/>
              </a:lnSpc>
              <a:buNone/>
            </a:pPr>
            <a:r>
              <a:rPr lang="ar-SY" sz="2400" dirty="0"/>
              <a:t>قال رسول الله </a:t>
            </a:r>
            <a:r>
              <a:rPr lang="ar-SY" sz="2400" dirty="0">
                <a:sym typeface="AGA Arabesque"/>
              </a:rPr>
              <a:t></a:t>
            </a:r>
            <a:r>
              <a:rPr lang="ar-SY" sz="2400" dirty="0"/>
              <a:t>:</a:t>
            </a:r>
          </a:p>
          <a:p>
            <a:pPr algn="ctr">
              <a:buNone/>
            </a:pPr>
            <a:r>
              <a:rPr lang="ar-SY" sz="2400" dirty="0"/>
              <a:t>«يا معشر الشباب... </a:t>
            </a:r>
          </a:p>
          <a:p>
            <a:pPr algn="ctr">
              <a:buNone/>
            </a:pPr>
            <a:r>
              <a:rPr lang="ar-SY" sz="2400" dirty="0"/>
              <a:t>من استطاع منكم الباءة فليتزوج» </a:t>
            </a:r>
          </a:p>
          <a:p>
            <a:pPr algn="l">
              <a:buNone/>
            </a:pPr>
            <a:r>
              <a:rPr lang="ar-SY" sz="1500" dirty="0"/>
              <a:t>[متفق عليه]</a:t>
            </a:r>
          </a:p>
        </p:txBody>
      </p:sp>
      <p:sp>
        <p:nvSpPr>
          <p:cNvPr id="3" name="Slide Number Placeholder 2"/>
          <p:cNvSpPr>
            <a:spLocks noGrp="1"/>
          </p:cNvSpPr>
          <p:nvPr>
            <p:ph type="sldNum" sz="quarter" idx="12"/>
          </p:nvPr>
        </p:nvSpPr>
        <p:spPr>
          <a:xfrm>
            <a:off x="486054" y="3967583"/>
            <a:ext cx="566682" cy="692399"/>
          </a:xfrm>
        </p:spPr>
        <p:txBody>
          <a:bodyPr/>
          <a:lstStyle/>
          <a:p>
            <a:fld id="{11815D5B-062A-49CC-8D8D-421FC995FB6D}" type="slidenum">
              <a:rPr lang="en-US" smtClean="0">
                <a:ln>
                  <a:solidFill>
                    <a:prstClr val="white"/>
                  </a:solidFill>
                </a:ln>
              </a:rPr>
              <a:pPr/>
              <a:t>31</a:t>
            </a:fld>
            <a:endParaRPr lang="en-US" dirty="0">
              <a:ln>
                <a:solidFill>
                  <a:prstClr val="white"/>
                </a:solidFill>
              </a:ln>
            </a:endParaRPr>
          </a:p>
        </p:txBody>
      </p:sp>
    </p:spTree>
    <p:extLst>
      <p:ext uri="{BB962C8B-B14F-4D97-AF65-F5344CB8AC3E}">
        <p14:creationId xmlns:p14="http://schemas.microsoft.com/office/powerpoint/2010/main" val="3266882822"/>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أولا: الوجوب</a:t>
            </a:r>
          </a:p>
        </p:txBody>
      </p:sp>
      <p:sp>
        <p:nvSpPr>
          <p:cNvPr id="8" name="عنصر نائب للمحتوى 7"/>
          <p:cNvSpPr>
            <a:spLocks noGrp="1"/>
          </p:cNvSpPr>
          <p:nvPr>
            <p:ph idx="1"/>
          </p:nvPr>
        </p:nvSpPr>
        <p:spPr/>
        <p:txBody>
          <a:bodyPr>
            <a:noAutofit/>
          </a:bodyPr>
          <a:lstStyle/>
          <a:p>
            <a:pPr>
              <a:buNone/>
            </a:pPr>
            <a:r>
              <a:rPr lang="ar-SY" sz="3300" dirty="0"/>
              <a:t>ما الحل؟!</a:t>
            </a:r>
          </a:p>
          <a:p>
            <a:pPr marL="342900" indent="-342900">
              <a:lnSpc>
                <a:spcPct val="110000"/>
              </a:lnSpc>
              <a:tabLst/>
            </a:pPr>
            <a:r>
              <a:rPr lang="ar-SY" sz="3000" dirty="0"/>
              <a:t>لمن لم يقدر على الزواج..</a:t>
            </a:r>
          </a:p>
          <a:p>
            <a:pPr marL="342900" indent="-342900">
              <a:lnSpc>
                <a:spcPct val="110000"/>
              </a:lnSpc>
              <a:tabLst/>
            </a:pPr>
            <a:r>
              <a:rPr lang="ar-SY" sz="3000" dirty="0"/>
              <a:t>وتاقت نفسه إليه</a:t>
            </a:r>
          </a:p>
          <a:p>
            <a:pPr marL="342900" indent="-342900">
              <a:lnSpc>
                <a:spcPct val="110000"/>
              </a:lnSpc>
              <a:tabLst/>
            </a:pPr>
            <a:r>
              <a:rPr lang="ar-SY" sz="3000" dirty="0"/>
              <a:t>وخشي على نفسه الوقوع في الزنا؟</a:t>
            </a:r>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32</a:t>
            </a:fld>
            <a:endParaRPr lang="en-US" dirty="0">
              <a:ln>
                <a:solidFill>
                  <a:prstClr val="white"/>
                </a:solidFill>
              </a:ln>
            </a:endParaRPr>
          </a:p>
        </p:txBody>
      </p:sp>
    </p:spTree>
    <p:extLst>
      <p:ext uri="{BB962C8B-B14F-4D97-AF65-F5344CB8AC3E}">
        <p14:creationId xmlns:p14="http://schemas.microsoft.com/office/powerpoint/2010/main" val="3391735364"/>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أولا: الوجوب</a:t>
            </a:r>
          </a:p>
        </p:txBody>
      </p:sp>
      <p:sp>
        <p:nvSpPr>
          <p:cNvPr id="8" name="عنصر نائب للمحتوى 7"/>
          <p:cNvSpPr>
            <a:spLocks noGrp="1"/>
          </p:cNvSpPr>
          <p:nvPr>
            <p:ph idx="1"/>
          </p:nvPr>
        </p:nvSpPr>
        <p:spPr/>
        <p:txBody>
          <a:bodyPr>
            <a:noAutofit/>
          </a:bodyPr>
          <a:lstStyle/>
          <a:p>
            <a:pPr>
              <a:buNone/>
            </a:pPr>
            <a:r>
              <a:rPr lang="ar-SY" dirty="0" smtClean="0"/>
              <a:t>ما الحل؟!</a:t>
            </a:r>
          </a:p>
          <a:p>
            <a:pPr marL="773906" indent="-386954">
              <a:lnSpc>
                <a:spcPct val="110000"/>
              </a:lnSpc>
              <a:buFont typeface="+mj-lt"/>
              <a:buAutoNum type="arabicPeriod"/>
              <a:tabLst/>
            </a:pPr>
            <a:r>
              <a:rPr lang="ar-SY" sz="3600" dirty="0"/>
              <a:t>العفة</a:t>
            </a:r>
          </a:p>
          <a:p>
            <a:pPr marL="773906" indent="-386954">
              <a:lnSpc>
                <a:spcPct val="110000"/>
              </a:lnSpc>
              <a:buFont typeface="+mj-lt"/>
              <a:buAutoNum type="arabicPeriod"/>
              <a:tabLst/>
            </a:pPr>
            <a:r>
              <a:rPr lang="ar-SY" sz="3600" dirty="0"/>
              <a:t>الصوم</a:t>
            </a:r>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33</a:t>
            </a:fld>
            <a:endParaRPr lang="en-US" dirty="0">
              <a:ln>
                <a:solidFill>
                  <a:prstClr val="white"/>
                </a:solidFill>
              </a:ln>
            </a:endParaRPr>
          </a:p>
        </p:txBody>
      </p:sp>
    </p:spTree>
    <p:extLst>
      <p:ext uri="{BB962C8B-B14F-4D97-AF65-F5344CB8AC3E}">
        <p14:creationId xmlns:p14="http://schemas.microsoft.com/office/powerpoint/2010/main" val="1611262402"/>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أولا: الوجوب</a:t>
            </a:r>
          </a:p>
        </p:txBody>
      </p:sp>
      <p:sp>
        <p:nvSpPr>
          <p:cNvPr id="8" name="عنصر نائب للمحتوى 7"/>
          <p:cNvSpPr>
            <a:spLocks noGrp="1"/>
          </p:cNvSpPr>
          <p:nvPr>
            <p:ph idx="1"/>
          </p:nvPr>
        </p:nvSpPr>
        <p:spPr/>
        <p:txBody>
          <a:bodyPr>
            <a:noAutofit/>
          </a:bodyPr>
          <a:lstStyle/>
          <a:p>
            <a:pPr>
              <a:lnSpc>
                <a:spcPct val="110000"/>
              </a:lnSpc>
              <a:buNone/>
            </a:pPr>
            <a:r>
              <a:rPr lang="ar-SY" sz="3000" dirty="0"/>
              <a:t>أما الوجوب في حق النساء..</a:t>
            </a:r>
          </a:p>
          <a:p>
            <a:pPr algn="just">
              <a:buNone/>
            </a:pPr>
            <a:r>
              <a:rPr lang="ar-SY" sz="2400" dirty="0"/>
              <a:t>فيقول الله تعالى: {ولا تكرهوا فتياتكم على البغاء إن أردن تحصنا لتبتغوا عرض الحياة الدنيا}</a:t>
            </a:r>
          </a:p>
          <a:p>
            <a:pPr algn="l">
              <a:buNone/>
            </a:pPr>
            <a:r>
              <a:rPr lang="ar-SY" sz="1500" dirty="0"/>
              <a:t>[النور:33]</a:t>
            </a:r>
            <a:endParaRPr lang="ar-SY" sz="2400" dirty="0"/>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34</a:t>
            </a:fld>
            <a:endParaRPr lang="en-US" dirty="0">
              <a:ln>
                <a:solidFill>
                  <a:prstClr val="white"/>
                </a:solidFill>
              </a:ln>
            </a:endParaRPr>
          </a:p>
        </p:txBody>
      </p:sp>
    </p:spTree>
    <p:extLst>
      <p:ext uri="{BB962C8B-B14F-4D97-AF65-F5344CB8AC3E}">
        <p14:creationId xmlns:p14="http://schemas.microsoft.com/office/powerpoint/2010/main" val="982803181"/>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6858000" cy="5143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D:\جميع الملفات\العمل\عمل أحمد\الدورة التأهيلية وملحقاتها\مرفقات بوربوينت\الدورة التأهيلية-رسومات\Dawra 2 copy.JPG"/>
          <p:cNvPicPr>
            <a:picLocks noChangeAspect="1" noChangeArrowheads="1"/>
          </p:cNvPicPr>
          <p:nvPr/>
        </p:nvPicPr>
        <p:blipFill>
          <a:blip r:embed="rId2" cstate="print"/>
          <a:srcRect/>
          <a:stretch>
            <a:fillRect/>
          </a:stretch>
        </p:blipFill>
        <p:spPr bwMode="auto">
          <a:xfrm>
            <a:off x="0" y="642938"/>
            <a:ext cx="6858000" cy="3857625"/>
          </a:xfrm>
          <a:prstGeom prst="rect">
            <a:avLst/>
          </a:prstGeom>
          <a:noFill/>
        </p:spPr>
      </p:pic>
    </p:spTree>
    <p:extLst>
      <p:ext uri="{BB962C8B-B14F-4D97-AF65-F5344CB8AC3E}">
        <p14:creationId xmlns:p14="http://schemas.microsoft.com/office/powerpoint/2010/main" val="2954607540"/>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Tree>
    <p:extLst>
      <p:ext uri="{BB962C8B-B14F-4D97-AF65-F5344CB8AC3E}">
        <p14:creationId xmlns:p14="http://schemas.microsoft.com/office/powerpoint/2010/main" val="3581738004"/>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ثانيا: الندب</a:t>
            </a:r>
          </a:p>
        </p:txBody>
      </p:sp>
      <p:sp>
        <p:nvSpPr>
          <p:cNvPr id="8" name="عنصر نائب للمحتوى 7"/>
          <p:cNvSpPr>
            <a:spLocks noGrp="1"/>
          </p:cNvSpPr>
          <p:nvPr>
            <p:ph idx="1"/>
          </p:nvPr>
        </p:nvSpPr>
        <p:spPr>
          <a:xfrm>
            <a:off x="0" y="796529"/>
            <a:ext cx="4131078" cy="3292376"/>
          </a:xfrm>
        </p:spPr>
        <p:txBody>
          <a:bodyPr>
            <a:noAutofit/>
          </a:bodyPr>
          <a:lstStyle/>
          <a:p>
            <a:pPr marL="385763" indent="-385763">
              <a:buAutoNum type="arabicParenR"/>
            </a:pPr>
            <a:r>
              <a:rPr lang="ar-SY" sz="3300" dirty="0"/>
              <a:t>قَدر عليه</a:t>
            </a:r>
          </a:p>
          <a:p>
            <a:pPr marL="385763" indent="-385763">
              <a:buAutoNum type="arabicParenR"/>
            </a:pPr>
            <a:r>
              <a:rPr lang="ar-SY" sz="3300" dirty="0"/>
              <a:t>تاقت نفسه إليه</a:t>
            </a:r>
          </a:p>
          <a:p>
            <a:pPr marL="385763" indent="-385763">
              <a:buAutoNum type="arabicParenR"/>
            </a:pPr>
            <a:r>
              <a:rPr lang="ar-SY" sz="3300" dirty="0"/>
              <a:t>لم يخف الوقوع في الزنا</a:t>
            </a:r>
          </a:p>
        </p:txBody>
      </p:sp>
      <p:sp>
        <p:nvSpPr>
          <p:cNvPr id="3" name="Slide Number Placeholder 2"/>
          <p:cNvSpPr>
            <a:spLocks noGrp="1"/>
          </p:cNvSpPr>
          <p:nvPr>
            <p:ph type="sldNum" sz="quarter" idx="12"/>
          </p:nvPr>
        </p:nvSpPr>
        <p:spPr>
          <a:xfrm>
            <a:off x="486054" y="3967583"/>
            <a:ext cx="566682" cy="692399"/>
          </a:xfrm>
        </p:spPr>
        <p:txBody>
          <a:bodyPr/>
          <a:lstStyle/>
          <a:p>
            <a:fld id="{11815D5B-062A-49CC-8D8D-421FC995FB6D}" type="slidenum">
              <a:rPr lang="en-US" smtClean="0">
                <a:ln>
                  <a:solidFill>
                    <a:prstClr val="white"/>
                  </a:solidFill>
                </a:ln>
              </a:rPr>
              <a:pPr/>
              <a:t>37</a:t>
            </a:fld>
            <a:endParaRPr lang="en-US" dirty="0">
              <a:ln>
                <a:solidFill>
                  <a:prstClr val="white"/>
                </a:solidFill>
              </a:ln>
            </a:endParaRPr>
          </a:p>
        </p:txBody>
      </p:sp>
    </p:spTree>
    <p:extLst>
      <p:ext uri="{BB962C8B-B14F-4D97-AF65-F5344CB8AC3E}">
        <p14:creationId xmlns:p14="http://schemas.microsoft.com/office/powerpoint/2010/main" val="2517117294"/>
      </p:ext>
    </p:extLst>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ثانيا: الندب</a:t>
            </a:r>
          </a:p>
        </p:txBody>
      </p:sp>
      <p:sp>
        <p:nvSpPr>
          <p:cNvPr id="8" name="عنصر نائب للمحتوى 7"/>
          <p:cNvSpPr>
            <a:spLocks noGrp="1"/>
          </p:cNvSpPr>
          <p:nvPr>
            <p:ph idx="1"/>
          </p:nvPr>
        </p:nvSpPr>
        <p:spPr/>
        <p:txBody>
          <a:bodyPr>
            <a:noAutofit/>
          </a:bodyPr>
          <a:lstStyle/>
          <a:p>
            <a:pPr algn="justLow">
              <a:buNone/>
            </a:pPr>
            <a:r>
              <a:rPr lang="ar-SY" sz="2100" dirty="0"/>
              <a:t>قال رسول الله </a:t>
            </a:r>
            <a:r>
              <a:rPr lang="en-US" sz="2100" dirty="0">
                <a:sym typeface="AGA Arabesque"/>
              </a:rPr>
              <a:t> </a:t>
            </a:r>
            <a:r>
              <a:rPr lang="ar-SY" sz="2100" dirty="0"/>
              <a:t>: </a:t>
            </a:r>
          </a:p>
          <a:p>
            <a:pPr algn="justLow">
              <a:buNone/>
            </a:pPr>
            <a:r>
              <a:rPr lang="ar-SA" sz="2100" dirty="0"/>
              <a:t>«أنتم الذين قلتم كذا وكذا؟ أمَا -والله- إني لأخشاكم لله وأتقاكم له، لكني أصوم وأُفطِر، وأصلّي وأرقد، وأتزوَّج النساء، فمَن رَغِبَ عن سُنَّتي فليس مِنِّي». </a:t>
            </a:r>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38</a:t>
            </a:fld>
            <a:endParaRPr lang="en-US" dirty="0">
              <a:ln>
                <a:solidFill>
                  <a:prstClr val="white"/>
                </a:solidFill>
              </a:ln>
            </a:endParaRPr>
          </a:p>
        </p:txBody>
      </p:sp>
    </p:spTree>
    <p:extLst>
      <p:ext uri="{BB962C8B-B14F-4D97-AF65-F5344CB8AC3E}">
        <p14:creationId xmlns:p14="http://schemas.microsoft.com/office/powerpoint/2010/main" val="2127253068"/>
      </p:ext>
    </p:extLst>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ثالثا: الكراهة</a:t>
            </a:r>
          </a:p>
        </p:txBody>
      </p:sp>
      <p:sp>
        <p:nvSpPr>
          <p:cNvPr id="8" name="عنصر نائب للمحتوى 7"/>
          <p:cNvSpPr>
            <a:spLocks noGrp="1"/>
          </p:cNvSpPr>
          <p:nvPr>
            <p:ph idx="1"/>
          </p:nvPr>
        </p:nvSpPr>
        <p:spPr>
          <a:xfrm>
            <a:off x="0" y="897564"/>
            <a:ext cx="4131078" cy="3191341"/>
          </a:xfrm>
        </p:spPr>
        <p:txBody>
          <a:bodyPr>
            <a:noAutofit/>
          </a:bodyPr>
          <a:lstStyle/>
          <a:p>
            <a:pPr marL="265510" indent="-265510" algn="justLow">
              <a:buAutoNum type="arabicParenR"/>
            </a:pPr>
            <a:r>
              <a:rPr lang="ar-SY" sz="2700" dirty="0"/>
              <a:t> إذا خاف أن يخل بالحقوق الزوجية أو المالية أو النفسية.</a:t>
            </a:r>
          </a:p>
          <a:p>
            <a:pPr marL="265510" indent="-265510" algn="justLow">
              <a:buAutoNum type="arabicParenR"/>
            </a:pPr>
            <a:r>
              <a:rPr lang="ar-SY" sz="2700" dirty="0"/>
              <a:t>خطبة المخطوبة.</a:t>
            </a:r>
          </a:p>
          <a:p>
            <a:pPr marL="265510" indent="-265510" algn="justLow">
              <a:buAutoNum type="arabicParenR"/>
            </a:pPr>
            <a:r>
              <a:rPr lang="ar-SY" sz="2700" dirty="0"/>
              <a:t>زواج الغرور.</a:t>
            </a:r>
          </a:p>
        </p:txBody>
      </p:sp>
      <p:sp>
        <p:nvSpPr>
          <p:cNvPr id="3" name="Slide Number Placeholder 2"/>
          <p:cNvSpPr>
            <a:spLocks noGrp="1"/>
          </p:cNvSpPr>
          <p:nvPr>
            <p:ph type="sldNum" sz="quarter" idx="12"/>
          </p:nvPr>
        </p:nvSpPr>
        <p:spPr>
          <a:xfrm>
            <a:off x="486054" y="3967583"/>
            <a:ext cx="566682" cy="692399"/>
          </a:xfrm>
        </p:spPr>
        <p:txBody>
          <a:bodyPr/>
          <a:lstStyle/>
          <a:p>
            <a:fld id="{11815D5B-062A-49CC-8D8D-421FC995FB6D}" type="slidenum">
              <a:rPr lang="en-US" smtClean="0">
                <a:ln>
                  <a:solidFill>
                    <a:prstClr val="white"/>
                  </a:solidFill>
                </a:ln>
              </a:rPr>
              <a:pPr/>
              <a:t>39</a:t>
            </a:fld>
            <a:endParaRPr lang="en-US" dirty="0">
              <a:ln>
                <a:solidFill>
                  <a:prstClr val="white"/>
                </a:solidFill>
              </a:ln>
            </a:endParaRPr>
          </a:p>
        </p:txBody>
      </p:sp>
    </p:spTree>
    <p:extLst>
      <p:ext uri="{BB962C8B-B14F-4D97-AF65-F5344CB8AC3E}">
        <p14:creationId xmlns:p14="http://schemas.microsoft.com/office/powerpoint/2010/main" val="201021088"/>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title"/>
          </p:nvPr>
        </p:nvSpPr>
        <p:spPr>
          <a:xfrm>
            <a:off x="4023067" y="843559"/>
            <a:ext cx="2505867" cy="3245346"/>
          </a:xfrm>
        </p:spPr>
        <p:txBody>
          <a:bodyPr>
            <a:noAutofit/>
          </a:bodyPr>
          <a:lstStyle/>
          <a:p>
            <a:pPr>
              <a:lnSpc>
                <a:spcPct val="150000"/>
              </a:lnSpc>
            </a:pPr>
            <a:r>
              <a:rPr lang="ar-SY" sz="3000" dirty="0">
                <a:solidFill>
                  <a:srgbClr val="7F3F98"/>
                </a:solidFill>
              </a:rPr>
              <a:t>أحكام الزواج</a:t>
            </a:r>
            <a:br>
              <a:rPr lang="ar-SY" sz="3000" dirty="0">
                <a:solidFill>
                  <a:srgbClr val="7F3F98"/>
                </a:solidFill>
              </a:rPr>
            </a:br>
            <a:r>
              <a:rPr lang="ar-SY" sz="3000" dirty="0"/>
              <a:t>رابعا: الحرمة</a:t>
            </a:r>
          </a:p>
        </p:txBody>
      </p:sp>
      <p:sp>
        <p:nvSpPr>
          <p:cNvPr id="8" name="عنصر نائب للمحتوى 7"/>
          <p:cNvSpPr>
            <a:spLocks noGrp="1"/>
          </p:cNvSpPr>
          <p:nvPr>
            <p:ph idx="1"/>
          </p:nvPr>
        </p:nvSpPr>
        <p:spPr>
          <a:xfrm>
            <a:off x="0" y="796529"/>
            <a:ext cx="4131078" cy="3292376"/>
          </a:xfrm>
        </p:spPr>
        <p:txBody>
          <a:bodyPr anchor="t">
            <a:noAutofit/>
          </a:bodyPr>
          <a:lstStyle/>
          <a:p>
            <a:pPr algn="just">
              <a:buNone/>
            </a:pPr>
            <a:r>
              <a:rPr lang="ar-SY" sz="4500" dirty="0"/>
              <a:t>إذا أيقن أنه سيظلم زوجته، أو سيلحق بها ضرراً أو أذى.</a:t>
            </a:r>
          </a:p>
        </p:txBody>
      </p:sp>
      <p:sp>
        <p:nvSpPr>
          <p:cNvPr id="3" name="Slide Number Placeholder 2"/>
          <p:cNvSpPr>
            <a:spLocks noGrp="1"/>
          </p:cNvSpPr>
          <p:nvPr>
            <p:ph type="sldNum" sz="quarter" idx="12"/>
          </p:nvPr>
        </p:nvSpPr>
        <p:spPr>
          <a:xfrm>
            <a:off x="486054" y="4011910"/>
            <a:ext cx="566682" cy="692399"/>
          </a:xfrm>
        </p:spPr>
        <p:txBody>
          <a:bodyPr/>
          <a:lstStyle/>
          <a:p>
            <a:fld id="{11815D5B-062A-49CC-8D8D-421FC995FB6D}" type="slidenum">
              <a:rPr lang="en-US" smtClean="0">
                <a:ln>
                  <a:solidFill>
                    <a:prstClr val="white"/>
                  </a:solidFill>
                </a:ln>
              </a:rPr>
              <a:pPr/>
              <a:t>40</a:t>
            </a:fld>
            <a:endParaRPr lang="en-US" dirty="0">
              <a:ln>
                <a:solidFill>
                  <a:prstClr val="white"/>
                </a:solidFill>
              </a:ln>
            </a:endParaRPr>
          </a:p>
        </p:txBody>
      </p:sp>
    </p:spTree>
    <p:extLst>
      <p:ext uri="{BB962C8B-B14F-4D97-AF65-F5344CB8AC3E}">
        <p14:creationId xmlns:p14="http://schemas.microsoft.com/office/powerpoint/2010/main" val="2937442156"/>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Y" dirty="0" smtClean="0"/>
              <a:t>مسائل</a:t>
            </a:r>
            <a:endParaRPr lang="en-GB" dirty="0"/>
          </a:p>
        </p:txBody>
      </p:sp>
      <p:sp>
        <p:nvSpPr>
          <p:cNvPr id="4" name="Slide Number Placeholder 3"/>
          <p:cNvSpPr>
            <a:spLocks noGrp="1"/>
          </p:cNvSpPr>
          <p:nvPr>
            <p:ph type="sldNum" sz="quarter" idx="12"/>
          </p:nvPr>
        </p:nvSpPr>
        <p:spPr>
          <a:xfrm>
            <a:off x="453908" y="3967583"/>
            <a:ext cx="566682" cy="692399"/>
          </a:xfrm>
        </p:spPr>
        <p:txBody>
          <a:bodyPr/>
          <a:lstStyle/>
          <a:p>
            <a:fld id="{11815D5B-062A-49CC-8D8D-421FC995FB6D}" type="slidenum">
              <a:rPr lang="en-US" smtClean="0">
                <a:ln>
                  <a:solidFill>
                    <a:prstClr val="white"/>
                  </a:solidFill>
                </a:ln>
              </a:rPr>
              <a:pPr/>
              <a:t>41</a:t>
            </a:fld>
            <a:endParaRPr lang="en-US" dirty="0">
              <a:ln>
                <a:solidFill>
                  <a:prstClr val="white"/>
                </a:solidFill>
              </a:ln>
            </a:endParaRPr>
          </a:p>
        </p:txBody>
      </p:sp>
      <p:pic>
        <p:nvPicPr>
          <p:cNvPr id="5" name="صورة 7" descr="writing-question-mark.gif"/>
          <p:cNvPicPr>
            <a:picLocks noChangeAspect="1"/>
          </p:cNvPicPr>
          <p:nvPr/>
        </p:nvPicPr>
        <p:blipFill>
          <a:blip r:embed="rId2" cstate="print">
            <a:clrChange>
              <a:clrFrom>
                <a:srgbClr val="FFFFFF"/>
              </a:clrFrom>
              <a:clrTo>
                <a:srgbClr val="FFFFFF">
                  <a:alpha val="0"/>
                </a:srgbClr>
              </a:clrTo>
            </a:clrChange>
          </a:blip>
          <a:stretch>
            <a:fillRect/>
          </a:stretch>
        </p:blipFill>
        <p:spPr>
          <a:xfrm>
            <a:off x="4714875" y="2621757"/>
            <a:ext cx="2143125" cy="1878806"/>
          </a:xfrm>
          <a:prstGeom prst="rect">
            <a:avLst/>
          </a:prstGeom>
          <a:noFill/>
          <a:ln>
            <a:noFill/>
          </a:ln>
        </p:spPr>
      </p:pic>
    </p:spTree>
    <p:extLst>
      <p:ext uri="{BB962C8B-B14F-4D97-AF65-F5344CB8AC3E}">
        <p14:creationId xmlns:p14="http://schemas.microsoft.com/office/powerpoint/2010/main" val="3101280912"/>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p:cNvSpPr>
            <a:spLocks noGrp="1"/>
          </p:cNvSpPr>
          <p:nvPr>
            <p:ph idx="1"/>
          </p:nvPr>
        </p:nvSpPr>
        <p:spPr/>
        <p:txBody>
          <a:bodyPr/>
          <a:lstStyle/>
          <a:p>
            <a:pPr marL="0" indent="0">
              <a:buNone/>
            </a:pPr>
            <a:r>
              <a:rPr lang="ar-SY" sz="2700" dirty="0"/>
              <a:t>يصوم ويتعفف</a:t>
            </a:r>
          </a:p>
        </p:txBody>
      </p:sp>
      <p:sp>
        <p:nvSpPr>
          <p:cNvPr id="6" name="عنصر نائب للمحتوى 5"/>
          <p:cNvSpPr>
            <a:spLocks noGrp="1"/>
          </p:cNvSpPr>
          <p:nvPr>
            <p:ph idx="13"/>
          </p:nvPr>
        </p:nvSpPr>
        <p:spPr/>
        <p:txBody>
          <a:bodyPr/>
          <a:lstStyle/>
          <a:p>
            <a:pPr marL="0" indent="0">
              <a:buNone/>
            </a:pPr>
            <a:r>
              <a:rPr lang="ar-SY" sz="2400" dirty="0"/>
              <a:t>يستدين ما يعينه على الزواج لئلا يقع في الحرام</a:t>
            </a:r>
          </a:p>
        </p:txBody>
      </p:sp>
      <p:sp>
        <p:nvSpPr>
          <p:cNvPr id="4" name="عنصر نائب للنص 3"/>
          <p:cNvSpPr>
            <a:spLocks noGrp="1"/>
          </p:cNvSpPr>
          <p:nvPr>
            <p:ph type="body" sz="quarter" idx="16"/>
          </p:nvPr>
        </p:nvSpPr>
        <p:spPr/>
        <p:txBody>
          <a:bodyPr>
            <a:normAutofit/>
          </a:bodyPr>
          <a:lstStyle/>
          <a:p>
            <a:pPr algn="ctr"/>
            <a:r>
              <a:rPr lang="ar-SY" sz="3000" dirty="0">
                <a:solidFill>
                  <a:srgbClr val="ED3F80"/>
                </a:solidFill>
              </a:rPr>
              <a:t>تاقت نفسه للزواج ولم يقدر عليه وخشي الوقوع في الزنا</a:t>
            </a:r>
            <a:r>
              <a:rPr lang="ar-SY" sz="3000" dirty="0"/>
              <a:t>.. ماذا يفعل؟؟</a:t>
            </a:r>
          </a:p>
        </p:txBody>
      </p:sp>
    </p:spTree>
    <p:extLst>
      <p:ext uri="{BB962C8B-B14F-4D97-AF65-F5344CB8AC3E}">
        <p14:creationId xmlns:p14="http://schemas.microsoft.com/office/powerpoint/2010/main" val="1843251725"/>
      </p:ext>
    </p:extLst>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p:cNvSpPr>
            <a:spLocks noGrp="1"/>
          </p:cNvSpPr>
          <p:nvPr>
            <p:ph idx="1"/>
          </p:nvPr>
        </p:nvSpPr>
        <p:spPr/>
        <p:txBody>
          <a:bodyPr/>
          <a:lstStyle/>
          <a:p>
            <a:pPr marL="0" indent="0">
              <a:buNone/>
            </a:pPr>
            <a:r>
              <a:rPr lang="ar-SA" sz="5400" dirty="0"/>
              <a:t>مباح</a:t>
            </a:r>
            <a:endParaRPr lang="ar-SY" sz="5400" dirty="0"/>
          </a:p>
        </p:txBody>
      </p:sp>
      <p:sp>
        <p:nvSpPr>
          <p:cNvPr id="6" name="عنصر نائب للمحتوى 5"/>
          <p:cNvSpPr>
            <a:spLocks noGrp="1"/>
          </p:cNvSpPr>
          <p:nvPr>
            <p:ph idx="13"/>
          </p:nvPr>
        </p:nvSpPr>
        <p:spPr/>
        <p:txBody>
          <a:bodyPr/>
          <a:lstStyle/>
          <a:p>
            <a:pPr marL="0" indent="0">
              <a:buNone/>
            </a:pPr>
            <a:r>
              <a:rPr lang="ar-SA" sz="5400" dirty="0"/>
              <a:t>فرض</a:t>
            </a:r>
            <a:endParaRPr lang="ar-SY" sz="4500" dirty="0"/>
          </a:p>
        </p:txBody>
      </p:sp>
      <p:sp>
        <p:nvSpPr>
          <p:cNvPr id="4" name="عنصر نائب للنص 3"/>
          <p:cNvSpPr>
            <a:spLocks noGrp="1"/>
          </p:cNvSpPr>
          <p:nvPr>
            <p:ph type="body" sz="quarter" idx="16"/>
          </p:nvPr>
        </p:nvSpPr>
        <p:spPr/>
        <p:txBody>
          <a:bodyPr>
            <a:normAutofit/>
          </a:bodyPr>
          <a:lstStyle/>
          <a:p>
            <a:pPr algn="ctr"/>
            <a:r>
              <a:rPr lang="ar-SY" sz="3000" dirty="0"/>
              <a:t>قدر على الزواج وتيقن الوقوع في الزنا إن لم يفعل فالزواج في حقه..</a:t>
            </a:r>
          </a:p>
        </p:txBody>
      </p:sp>
    </p:spTree>
    <p:extLst>
      <p:ext uri="{BB962C8B-B14F-4D97-AF65-F5344CB8AC3E}">
        <p14:creationId xmlns:p14="http://schemas.microsoft.com/office/powerpoint/2010/main" val="4074756793"/>
      </p:ext>
    </p:extLst>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indent="0">
              <a:buNone/>
            </a:pPr>
            <a:r>
              <a:rPr lang="ar-SA" sz="5400" dirty="0"/>
              <a:t>سنة</a:t>
            </a:r>
            <a:endParaRPr lang="ar-SY" dirty="0"/>
          </a:p>
        </p:txBody>
      </p:sp>
      <p:sp>
        <p:nvSpPr>
          <p:cNvPr id="3" name="عنصر نائب للمحتوى 2"/>
          <p:cNvSpPr>
            <a:spLocks noGrp="1"/>
          </p:cNvSpPr>
          <p:nvPr>
            <p:ph idx="13"/>
          </p:nvPr>
        </p:nvSpPr>
        <p:spPr/>
        <p:txBody>
          <a:bodyPr/>
          <a:lstStyle/>
          <a:p>
            <a:pPr marL="0" indent="0">
              <a:buNone/>
            </a:pPr>
            <a:r>
              <a:rPr lang="ar-SA" sz="5400" dirty="0"/>
              <a:t>حرام</a:t>
            </a:r>
            <a:endParaRPr lang="en-US" dirty="0"/>
          </a:p>
        </p:txBody>
      </p:sp>
      <p:sp>
        <p:nvSpPr>
          <p:cNvPr id="4" name="عنصر نائب للنص 3"/>
          <p:cNvSpPr>
            <a:spLocks noGrp="1"/>
          </p:cNvSpPr>
          <p:nvPr>
            <p:ph type="body" sz="quarter" idx="16"/>
          </p:nvPr>
        </p:nvSpPr>
        <p:spPr/>
        <p:txBody>
          <a:bodyPr>
            <a:normAutofit/>
          </a:bodyPr>
          <a:lstStyle/>
          <a:p>
            <a:pPr algn="ctr"/>
            <a:r>
              <a:rPr lang="ar-SA" sz="3000" dirty="0"/>
              <a:t>تيقنت ظلم الرجل والإضرار به إذا تزوجته</a:t>
            </a:r>
            <a:r>
              <a:rPr lang="ar-SY" sz="3000" dirty="0"/>
              <a:t>، فالزواج في حقها..</a:t>
            </a:r>
          </a:p>
        </p:txBody>
      </p:sp>
    </p:spTree>
    <p:extLst>
      <p:ext uri="{BB962C8B-B14F-4D97-AF65-F5344CB8AC3E}">
        <p14:creationId xmlns:p14="http://schemas.microsoft.com/office/powerpoint/2010/main" val="915808399"/>
      </p:ext>
    </p:extLst>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p:cNvSpPr>
            <a:spLocks noGrp="1"/>
          </p:cNvSpPr>
          <p:nvPr>
            <p:ph idx="1"/>
          </p:nvPr>
        </p:nvSpPr>
        <p:spPr/>
        <p:txBody>
          <a:bodyPr/>
          <a:lstStyle/>
          <a:p>
            <a:pPr marL="0" indent="0">
              <a:buNone/>
            </a:pPr>
            <a:r>
              <a:rPr lang="ar-SA" sz="4050" dirty="0"/>
              <a:t>مكروه</a:t>
            </a:r>
            <a:endParaRPr lang="ar-SY" sz="4050" dirty="0"/>
          </a:p>
        </p:txBody>
      </p:sp>
      <p:sp>
        <p:nvSpPr>
          <p:cNvPr id="6" name="عنصر نائب للمحتوى 5"/>
          <p:cNvSpPr>
            <a:spLocks noGrp="1"/>
          </p:cNvSpPr>
          <p:nvPr>
            <p:ph idx="13"/>
          </p:nvPr>
        </p:nvSpPr>
        <p:spPr/>
        <p:txBody>
          <a:bodyPr/>
          <a:lstStyle/>
          <a:p>
            <a:pPr marL="0" indent="0">
              <a:buNone/>
            </a:pPr>
            <a:r>
              <a:rPr lang="ar-SA" sz="4950" dirty="0"/>
              <a:t>مباح</a:t>
            </a:r>
            <a:endParaRPr lang="ar-SY" sz="4500" dirty="0"/>
          </a:p>
        </p:txBody>
      </p:sp>
      <p:sp>
        <p:nvSpPr>
          <p:cNvPr id="4" name="عنصر نائب للنص 3"/>
          <p:cNvSpPr>
            <a:spLocks noGrp="1"/>
          </p:cNvSpPr>
          <p:nvPr>
            <p:ph type="body" sz="quarter" idx="16"/>
          </p:nvPr>
        </p:nvSpPr>
        <p:spPr/>
        <p:txBody>
          <a:bodyPr>
            <a:normAutofit/>
          </a:bodyPr>
          <a:lstStyle/>
          <a:p>
            <a:pPr algn="ctr"/>
            <a:r>
              <a:rPr lang="ar-SA" sz="2700" dirty="0"/>
              <a:t>خاف الوقوع في الجور والضرر إن تزوج</a:t>
            </a:r>
            <a:r>
              <a:rPr lang="ar-SY" sz="2700" dirty="0"/>
              <a:t>؛</a:t>
            </a:r>
            <a:r>
              <a:rPr lang="ar-SA" sz="2700" dirty="0"/>
              <a:t> لعجزه عن الإنفاق</a:t>
            </a:r>
            <a:r>
              <a:rPr lang="ar-SY" sz="2700" dirty="0"/>
              <a:t>، فالزواج في حقه..</a:t>
            </a:r>
          </a:p>
        </p:txBody>
      </p:sp>
    </p:spTree>
    <p:extLst>
      <p:ext uri="{BB962C8B-B14F-4D97-AF65-F5344CB8AC3E}">
        <p14:creationId xmlns:p14="http://schemas.microsoft.com/office/powerpoint/2010/main" val="2247926867"/>
      </p:ext>
    </p:extLst>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indent="0">
              <a:buNone/>
            </a:pPr>
            <a:r>
              <a:rPr lang="ar-SA" dirty="0" smtClean="0"/>
              <a:t>الزواج في حقه مستحب</a:t>
            </a:r>
            <a:endParaRPr lang="ar-SY" dirty="0"/>
          </a:p>
        </p:txBody>
      </p:sp>
      <p:sp>
        <p:nvSpPr>
          <p:cNvPr id="3" name="عنصر نائب للمحتوى 2"/>
          <p:cNvSpPr>
            <a:spLocks noGrp="1"/>
          </p:cNvSpPr>
          <p:nvPr>
            <p:ph idx="13"/>
          </p:nvPr>
        </p:nvSpPr>
        <p:spPr/>
        <p:txBody>
          <a:bodyPr/>
          <a:lstStyle/>
          <a:p>
            <a:pPr marL="0" indent="0">
              <a:buNone/>
            </a:pPr>
            <a:r>
              <a:rPr lang="ar-SA" dirty="0" smtClean="0"/>
              <a:t>الزواج في حقه واجب</a:t>
            </a:r>
            <a:endParaRPr lang="ar-SY" dirty="0"/>
          </a:p>
        </p:txBody>
      </p:sp>
      <p:sp>
        <p:nvSpPr>
          <p:cNvPr id="4" name="عنصر نائب للنص 3"/>
          <p:cNvSpPr>
            <a:spLocks noGrp="1"/>
          </p:cNvSpPr>
          <p:nvPr>
            <p:ph type="body" sz="quarter" idx="16"/>
          </p:nvPr>
        </p:nvSpPr>
        <p:spPr/>
        <p:txBody>
          <a:bodyPr>
            <a:normAutofit/>
          </a:bodyPr>
          <a:lstStyle/>
          <a:p>
            <a:pPr algn="ctr"/>
            <a:r>
              <a:rPr lang="ar-SA" sz="2700" dirty="0"/>
              <a:t>معتدل المزاج..</a:t>
            </a:r>
            <a:endParaRPr lang="ar-SY" sz="2700" dirty="0"/>
          </a:p>
          <a:p>
            <a:pPr algn="ctr"/>
            <a:r>
              <a:rPr lang="ar-SA" sz="2700" dirty="0"/>
              <a:t>فلا يخشى الوقوع في الزنا إن لم يتزوج</a:t>
            </a:r>
            <a:endParaRPr lang="ar-SY" sz="2700" dirty="0"/>
          </a:p>
          <a:p>
            <a:pPr algn="ctr"/>
            <a:r>
              <a:rPr lang="ar-SA" sz="2700" dirty="0"/>
              <a:t>ولا يخشى أن يظلم زوجته إن تزوج</a:t>
            </a:r>
            <a:r>
              <a:rPr lang="ar-SY" sz="2700" dirty="0"/>
              <a:t>:</a:t>
            </a:r>
          </a:p>
        </p:txBody>
      </p:sp>
    </p:spTree>
    <p:extLst>
      <p:ext uri="{BB962C8B-B14F-4D97-AF65-F5344CB8AC3E}">
        <p14:creationId xmlns:p14="http://schemas.microsoft.com/office/powerpoint/2010/main" val="1433858698"/>
      </p:ext>
    </p:extLst>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a:buNone/>
            </a:pPr>
            <a:r>
              <a:rPr lang="ar-SA" sz="2400" dirty="0"/>
              <a:t>مباح</a:t>
            </a:r>
            <a:endParaRPr lang="ar-SY" dirty="0"/>
          </a:p>
        </p:txBody>
      </p:sp>
      <p:sp>
        <p:nvSpPr>
          <p:cNvPr id="3" name="Content Placeholder 2"/>
          <p:cNvSpPr>
            <a:spLocks noGrp="1"/>
          </p:cNvSpPr>
          <p:nvPr>
            <p:ph idx="13"/>
          </p:nvPr>
        </p:nvSpPr>
        <p:spPr/>
        <p:txBody>
          <a:bodyPr/>
          <a:lstStyle/>
          <a:p>
            <a:pPr marL="0">
              <a:buNone/>
            </a:pPr>
            <a:r>
              <a:rPr lang="ar-SA" sz="2400" dirty="0"/>
              <a:t>سنة</a:t>
            </a:r>
            <a:endParaRPr lang="ar-SY" dirty="0"/>
          </a:p>
        </p:txBody>
      </p:sp>
      <p:sp>
        <p:nvSpPr>
          <p:cNvPr id="4" name="Content Placeholder 3"/>
          <p:cNvSpPr>
            <a:spLocks noGrp="1"/>
          </p:cNvSpPr>
          <p:nvPr>
            <p:ph idx="14"/>
          </p:nvPr>
        </p:nvSpPr>
        <p:spPr/>
        <p:txBody>
          <a:bodyPr/>
          <a:lstStyle/>
          <a:p>
            <a:r>
              <a:rPr lang="ar-SA" sz="2400" dirty="0"/>
              <a:t>مكروه</a:t>
            </a:r>
            <a:endParaRPr lang="ar-SY" dirty="0"/>
          </a:p>
        </p:txBody>
      </p:sp>
      <p:sp>
        <p:nvSpPr>
          <p:cNvPr id="5" name="Content Placeholder 4"/>
          <p:cNvSpPr>
            <a:spLocks noGrp="1"/>
          </p:cNvSpPr>
          <p:nvPr>
            <p:ph idx="15"/>
          </p:nvPr>
        </p:nvSpPr>
        <p:spPr/>
        <p:txBody>
          <a:bodyPr/>
          <a:lstStyle/>
          <a:p>
            <a:r>
              <a:rPr lang="ar-SA" sz="2400" dirty="0"/>
              <a:t>حرام</a:t>
            </a:r>
            <a:endParaRPr lang="ar-SY" dirty="0"/>
          </a:p>
        </p:txBody>
      </p:sp>
      <p:sp>
        <p:nvSpPr>
          <p:cNvPr id="6" name="Text Placeholder 5"/>
          <p:cNvSpPr>
            <a:spLocks noGrp="1"/>
          </p:cNvSpPr>
          <p:nvPr>
            <p:ph type="body" sz="quarter" idx="16"/>
          </p:nvPr>
        </p:nvSpPr>
        <p:spPr/>
        <p:txBody>
          <a:bodyPr>
            <a:noAutofit/>
          </a:bodyPr>
          <a:lstStyle/>
          <a:p>
            <a:r>
              <a:rPr lang="ar-SA" sz="2700" dirty="0"/>
              <a:t>إذا كان الرجل شديد البخل يمنع الزوجة من مالها أو ماله، كان الزواج في حقه:</a:t>
            </a:r>
            <a:endParaRPr lang="ar-SY" sz="2700" dirty="0"/>
          </a:p>
        </p:txBody>
      </p:sp>
    </p:spTree>
    <p:extLst>
      <p:ext uri="{BB962C8B-B14F-4D97-AF65-F5344CB8AC3E}">
        <p14:creationId xmlns:p14="http://schemas.microsoft.com/office/powerpoint/2010/main" val="957539858"/>
      </p:ext>
    </p:extLst>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ar-SA" dirty="0" smtClean="0"/>
              <a:t>اللجوء إلى الصداقات</a:t>
            </a:r>
          </a:p>
        </p:txBody>
      </p:sp>
      <p:sp>
        <p:nvSpPr>
          <p:cNvPr id="3" name="Content Placeholder 2"/>
          <p:cNvSpPr>
            <a:spLocks noGrp="1"/>
          </p:cNvSpPr>
          <p:nvPr>
            <p:ph idx="13"/>
          </p:nvPr>
        </p:nvSpPr>
        <p:spPr/>
        <p:txBody>
          <a:bodyPr/>
          <a:lstStyle/>
          <a:p>
            <a:pPr marL="0" indent="0">
              <a:buNone/>
            </a:pPr>
            <a:r>
              <a:rPr lang="ar-SA" dirty="0" smtClean="0"/>
              <a:t>التعفف</a:t>
            </a:r>
            <a:endParaRPr lang="ar-SY" dirty="0"/>
          </a:p>
        </p:txBody>
      </p:sp>
      <p:sp>
        <p:nvSpPr>
          <p:cNvPr id="4" name="Content Placeholder 3"/>
          <p:cNvSpPr>
            <a:spLocks noGrp="1"/>
          </p:cNvSpPr>
          <p:nvPr>
            <p:ph idx="14"/>
          </p:nvPr>
        </p:nvSpPr>
        <p:spPr/>
        <p:txBody>
          <a:bodyPr/>
          <a:lstStyle/>
          <a:p>
            <a:r>
              <a:rPr lang="ar-SA" dirty="0" smtClean="0"/>
              <a:t>الصوم</a:t>
            </a:r>
            <a:endParaRPr lang="ar-SY" dirty="0"/>
          </a:p>
        </p:txBody>
      </p:sp>
      <p:sp>
        <p:nvSpPr>
          <p:cNvPr id="5" name="Content Placeholder 4"/>
          <p:cNvSpPr>
            <a:spLocks noGrp="1"/>
          </p:cNvSpPr>
          <p:nvPr>
            <p:ph idx="15"/>
          </p:nvPr>
        </p:nvSpPr>
        <p:spPr/>
        <p:txBody>
          <a:bodyPr/>
          <a:lstStyle/>
          <a:p>
            <a:r>
              <a:rPr lang="ar-SA" dirty="0" smtClean="0"/>
              <a:t>جميع ما ذكر</a:t>
            </a:r>
            <a:endParaRPr lang="ar-SY" dirty="0"/>
          </a:p>
        </p:txBody>
      </p:sp>
      <p:sp>
        <p:nvSpPr>
          <p:cNvPr id="6" name="Text Placeholder 5"/>
          <p:cNvSpPr>
            <a:spLocks noGrp="1"/>
          </p:cNvSpPr>
          <p:nvPr>
            <p:ph type="body" sz="quarter" idx="16"/>
          </p:nvPr>
        </p:nvSpPr>
        <p:spPr/>
        <p:txBody>
          <a:bodyPr>
            <a:noAutofit/>
          </a:bodyPr>
          <a:lstStyle/>
          <a:p>
            <a:r>
              <a:rPr lang="ar-SA" sz="2100" dirty="0"/>
              <a:t>إذا خاف الشاب على نفسه الوقوع في الحرام، ولا قدرة لديه على الزواج ولم يساعده أحد، فعليه بــــــ:</a:t>
            </a:r>
            <a:endParaRPr lang="ar-SY" sz="2100" dirty="0"/>
          </a:p>
        </p:txBody>
      </p:sp>
    </p:spTree>
    <p:extLst>
      <p:ext uri="{BB962C8B-B14F-4D97-AF65-F5344CB8AC3E}">
        <p14:creationId xmlns:p14="http://schemas.microsoft.com/office/powerpoint/2010/main" val="2062533937"/>
      </p:ext>
    </p:extLst>
  </p:cSld>
  <p:clrMapOvr>
    <a:masterClrMapping/>
  </p:clrMapOvr>
  <p:transition>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ar-SA" dirty="0" smtClean="0"/>
              <a:t>فله أن يخبر الطرف الآخر</a:t>
            </a:r>
            <a:endParaRPr lang="ar-SY" dirty="0"/>
          </a:p>
        </p:txBody>
      </p:sp>
      <p:sp>
        <p:nvSpPr>
          <p:cNvPr id="3" name="Content Placeholder 2"/>
          <p:cNvSpPr>
            <a:spLocks noGrp="1"/>
          </p:cNvSpPr>
          <p:nvPr>
            <p:ph idx="13"/>
          </p:nvPr>
        </p:nvSpPr>
        <p:spPr/>
        <p:txBody>
          <a:bodyPr/>
          <a:lstStyle/>
          <a:p>
            <a:pPr marL="0" indent="0">
              <a:buNone/>
            </a:pPr>
            <a:r>
              <a:rPr lang="ar-SA" dirty="0" smtClean="0"/>
              <a:t>فله ألا يخبر الطرف الآخر</a:t>
            </a:r>
            <a:endParaRPr lang="ar-SY" dirty="0"/>
          </a:p>
        </p:txBody>
      </p:sp>
      <p:sp>
        <p:nvSpPr>
          <p:cNvPr id="4" name="Content Placeholder 3"/>
          <p:cNvSpPr>
            <a:spLocks noGrp="1"/>
          </p:cNvSpPr>
          <p:nvPr>
            <p:ph idx="14"/>
          </p:nvPr>
        </p:nvSpPr>
        <p:spPr/>
        <p:txBody>
          <a:bodyPr/>
          <a:lstStyle/>
          <a:p>
            <a:r>
              <a:rPr lang="ar-SA" dirty="0" smtClean="0"/>
              <a:t>يجب عليه أن يخبر الطرف الآخر</a:t>
            </a:r>
            <a:endParaRPr lang="ar-SY" dirty="0"/>
          </a:p>
        </p:txBody>
      </p:sp>
      <p:sp>
        <p:nvSpPr>
          <p:cNvPr id="5" name="Content Placeholder 4"/>
          <p:cNvSpPr>
            <a:spLocks noGrp="1"/>
          </p:cNvSpPr>
          <p:nvPr>
            <p:ph idx="15"/>
          </p:nvPr>
        </p:nvSpPr>
        <p:spPr/>
        <p:txBody>
          <a:bodyPr/>
          <a:lstStyle/>
          <a:p>
            <a:r>
              <a:rPr lang="ar-SA" dirty="0" smtClean="0"/>
              <a:t>يقوم باستخارة</a:t>
            </a:r>
            <a:endParaRPr lang="ar-SY" dirty="0"/>
          </a:p>
        </p:txBody>
      </p:sp>
      <p:sp>
        <p:nvSpPr>
          <p:cNvPr id="6" name="Text Placeholder 5"/>
          <p:cNvSpPr>
            <a:spLocks noGrp="1"/>
          </p:cNvSpPr>
          <p:nvPr>
            <p:ph type="body" sz="quarter" idx="16"/>
          </p:nvPr>
        </p:nvSpPr>
        <p:spPr/>
        <p:txBody>
          <a:bodyPr>
            <a:noAutofit/>
          </a:bodyPr>
          <a:lstStyle/>
          <a:p>
            <a:r>
              <a:rPr lang="ar-SA" sz="3600" dirty="0"/>
              <a:t>إذا كان العاقد </a:t>
            </a:r>
            <a:r>
              <a:rPr lang="ar-SY" sz="3600" dirty="0"/>
              <a:t/>
            </a:r>
            <a:br>
              <a:rPr lang="ar-SY" sz="3600" dirty="0"/>
            </a:br>
            <a:r>
              <a:rPr lang="ar-SA" sz="3600" dirty="0"/>
              <a:t>مصاباً بمرض منفر:</a:t>
            </a:r>
            <a:endParaRPr lang="ar-SY" sz="3600" dirty="0"/>
          </a:p>
        </p:txBody>
      </p:sp>
    </p:spTree>
    <p:extLst>
      <p:ext uri="{BB962C8B-B14F-4D97-AF65-F5344CB8AC3E}">
        <p14:creationId xmlns:p14="http://schemas.microsoft.com/office/powerpoint/2010/main" val="2353578335"/>
      </p:ext>
    </p:extLst>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a:buNone/>
            </a:pPr>
            <a:r>
              <a:rPr lang="ar-SA" dirty="0" smtClean="0"/>
              <a:t>فله ألا يخبر الطرف الآخر</a:t>
            </a:r>
            <a:endParaRPr lang="ar-SY" dirty="0"/>
          </a:p>
        </p:txBody>
      </p:sp>
      <p:sp>
        <p:nvSpPr>
          <p:cNvPr id="3" name="Content Placeholder 2"/>
          <p:cNvSpPr>
            <a:spLocks noGrp="1"/>
          </p:cNvSpPr>
          <p:nvPr>
            <p:ph idx="13"/>
          </p:nvPr>
        </p:nvSpPr>
        <p:spPr/>
        <p:txBody>
          <a:bodyPr/>
          <a:lstStyle/>
          <a:p>
            <a:pPr marL="0">
              <a:buNone/>
            </a:pPr>
            <a:r>
              <a:rPr lang="ar-SA" dirty="0" smtClean="0"/>
              <a:t>فله أن يخبر الطرف الآخر</a:t>
            </a:r>
            <a:endParaRPr lang="ar-SY" dirty="0"/>
          </a:p>
        </p:txBody>
      </p:sp>
      <p:sp>
        <p:nvSpPr>
          <p:cNvPr id="4" name="Content Placeholder 3"/>
          <p:cNvSpPr>
            <a:spLocks noGrp="1"/>
          </p:cNvSpPr>
          <p:nvPr>
            <p:ph idx="14"/>
          </p:nvPr>
        </p:nvSpPr>
        <p:spPr/>
        <p:txBody>
          <a:bodyPr/>
          <a:lstStyle/>
          <a:p>
            <a:r>
              <a:rPr lang="ar-SA" dirty="0" smtClean="0"/>
              <a:t>يتوجب عليه أن يخبر الطرف الآخر</a:t>
            </a:r>
            <a:endParaRPr lang="ar-SY" dirty="0"/>
          </a:p>
        </p:txBody>
      </p:sp>
      <p:sp>
        <p:nvSpPr>
          <p:cNvPr id="5" name="Content Placeholder 4"/>
          <p:cNvSpPr>
            <a:spLocks noGrp="1"/>
          </p:cNvSpPr>
          <p:nvPr>
            <p:ph idx="15"/>
          </p:nvPr>
        </p:nvSpPr>
        <p:spPr/>
        <p:txBody>
          <a:bodyPr/>
          <a:lstStyle/>
          <a:p>
            <a:r>
              <a:rPr lang="ar-SA" dirty="0" smtClean="0"/>
              <a:t>لا يتوجب عليه أن يخبر الطرف الآخر</a:t>
            </a:r>
            <a:endParaRPr lang="ar-SY" dirty="0"/>
          </a:p>
        </p:txBody>
      </p:sp>
      <p:sp>
        <p:nvSpPr>
          <p:cNvPr id="6" name="Text Placeholder 5"/>
          <p:cNvSpPr>
            <a:spLocks noGrp="1"/>
          </p:cNvSpPr>
          <p:nvPr>
            <p:ph type="body" sz="quarter" idx="16"/>
          </p:nvPr>
        </p:nvSpPr>
        <p:spPr/>
        <p:txBody>
          <a:bodyPr>
            <a:noAutofit/>
          </a:bodyPr>
          <a:lstStyle/>
          <a:p>
            <a:r>
              <a:rPr lang="ar-SA" sz="2700" dirty="0"/>
              <a:t>إذا كان أحد العاقدين يعاني من مرض غير شديد (التهاب قصبات مزمن):</a:t>
            </a:r>
            <a:endParaRPr lang="ar-SY" sz="2700" dirty="0"/>
          </a:p>
        </p:txBody>
      </p:sp>
    </p:spTree>
    <p:extLst>
      <p:ext uri="{BB962C8B-B14F-4D97-AF65-F5344CB8AC3E}">
        <p14:creationId xmlns:p14="http://schemas.microsoft.com/office/powerpoint/2010/main" val="2139413061"/>
      </p:ext>
    </p:extLst>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p:cNvSpPr>
            <a:spLocks noGrp="1"/>
          </p:cNvSpPr>
          <p:nvPr>
            <p:ph idx="1"/>
          </p:nvPr>
        </p:nvSpPr>
        <p:spPr/>
        <p:txBody>
          <a:bodyPr/>
          <a:lstStyle/>
          <a:p>
            <a:pPr marL="0" indent="0">
              <a:buNone/>
            </a:pPr>
            <a:r>
              <a:rPr lang="ar-SA" dirty="0" smtClean="0"/>
              <a:t>لزم الولد </a:t>
            </a:r>
            <a:r>
              <a:rPr lang="ar-SA" dirty="0" err="1" smtClean="0"/>
              <a:t>إعفاف</a:t>
            </a:r>
            <a:r>
              <a:rPr lang="ar-SA" dirty="0" smtClean="0"/>
              <a:t> أبيه</a:t>
            </a:r>
            <a:r>
              <a:rPr lang="ar-SY" dirty="0" smtClean="0"/>
              <a:t> بحمل النفقة</a:t>
            </a:r>
            <a:endParaRPr lang="ar-SY" dirty="0"/>
          </a:p>
        </p:txBody>
      </p:sp>
      <p:sp>
        <p:nvSpPr>
          <p:cNvPr id="6" name="عنصر نائب للمحتوى 5"/>
          <p:cNvSpPr>
            <a:spLocks noGrp="1"/>
          </p:cNvSpPr>
          <p:nvPr>
            <p:ph idx="13"/>
          </p:nvPr>
        </p:nvSpPr>
        <p:spPr/>
        <p:txBody>
          <a:bodyPr/>
          <a:lstStyle/>
          <a:p>
            <a:pPr marL="0" indent="0">
              <a:buNone/>
            </a:pPr>
            <a:r>
              <a:rPr lang="ar-SA" dirty="0" smtClean="0"/>
              <a:t>زواج الأب مكروه لإعساره</a:t>
            </a:r>
            <a:endParaRPr lang="ar-SY" dirty="0"/>
          </a:p>
        </p:txBody>
      </p:sp>
      <p:sp>
        <p:nvSpPr>
          <p:cNvPr id="2" name="عنصر نائب للمحتوى 1"/>
          <p:cNvSpPr>
            <a:spLocks noGrp="1"/>
          </p:cNvSpPr>
          <p:nvPr>
            <p:ph idx="14"/>
          </p:nvPr>
        </p:nvSpPr>
        <p:spPr/>
        <p:txBody>
          <a:bodyPr/>
          <a:lstStyle/>
          <a:p>
            <a:r>
              <a:rPr lang="ar-SA" dirty="0" smtClean="0"/>
              <a:t>يحرم على الأب الزواج</a:t>
            </a:r>
            <a:endParaRPr lang="ar-SY" dirty="0"/>
          </a:p>
        </p:txBody>
      </p:sp>
      <p:sp>
        <p:nvSpPr>
          <p:cNvPr id="3" name="عنصر نائب للمحتوى 2"/>
          <p:cNvSpPr>
            <a:spLocks noGrp="1"/>
          </p:cNvSpPr>
          <p:nvPr>
            <p:ph idx="15"/>
          </p:nvPr>
        </p:nvSpPr>
        <p:spPr/>
        <p:txBody>
          <a:bodyPr/>
          <a:lstStyle/>
          <a:p>
            <a:r>
              <a:rPr lang="ar-SA" dirty="0" smtClean="0"/>
              <a:t>لا شيء مما ذكر صحيح</a:t>
            </a:r>
            <a:endParaRPr lang="ar-SY" dirty="0"/>
          </a:p>
        </p:txBody>
      </p:sp>
      <p:sp>
        <p:nvSpPr>
          <p:cNvPr id="7" name="عنصر نائب للنص 6"/>
          <p:cNvSpPr>
            <a:spLocks noGrp="1"/>
          </p:cNvSpPr>
          <p:nvPr>
            <p:ph type="body" sz="quarter" idx="16"/>
          </p:nvPr>
        </p:nvSpPr>
        <p:spPr/>
        <p:txBody>
          <a:bodyPr>
            <a:normAutofit/>
          </a:bodyPr>
          <a:lstStyle/>
          <a:p>
            <a:pPr algn="ctr"/>
            <a:r>
              <a:rPr lang="ar-SA" sz="2700" dirty="0"/>
              <a:t>ماتت الأم، فاحتاج الأب إلى الزواج، لكنه لا يملك نفقات الزواج، وابنه ملي</a:t>
            </a:r>
            <a:r>
              <a:rPr lang="ar-SY" sz="2700" baseline="30000" dirty="0"/>
              <a:t>ء</a:t>
            </a:r>
          </a:p>
        </p:txBody>
      </p:sp>
    </p:spTree>
    <p:extLst>
      <p:ext uri="{BB962C8B-B14F-4D97-AF65-F5344CB8AC3E}">
        <p14:creationId xmlns:p14="http://schemas.microsoft.com/office/powerpoint/2010/main" val="683673812"/>
      </p:ext>
    </p:extLst>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a:buNone/>
            </a:pPr>
            <a:r>
              <a:rPr lang="ar-SA" dirty="0" smtClean="0"/>
              <a:t>القدرة الجسدية</a:t>
            </a:r>
            <a:endParaRPr lang="ar-SY" dirty="0"/>
          </a:p>
        </p:txBody>
      </p:sp>
      <p:sp>
        <p:nvSpPr>
          <p:cNvPr id="3" name="عنصر نائب للمحتوى 2"/>
          <p:cNvSpPr>
            <a:spLocks noGrp="1"/>
          </p:cNvSpPr>
          <p:nvPr>
            <p:ph idx="13"/>
          </p:nvPr>
        </p:nvSpPr>
        <p:spPr/>
        <p:txBody>
          <a:bodyPr/>
          <a:lstStyle/>
          <a:p>
            <a:pPr marL="0">
              <a:buNone/>
            </a:pPr>
            <a:r>
              <a:rPr lang="ar-SA" dirty="0" smtClean="0"/>
              <a:t>القدرة المالية</a:t>
            </a:r>
            <a:endParaRPr lang="ar-SY" dirty="0"/>
          </a:p>
        </p:txBody>
      </p:sp>
      <p:sp>
        <p:nvSpPr>
          <p:cNvPr id="4" name="عنصر نائب للمحتوى 3"/>
          <p:cNvSpPr>
            <a:spLocks noGrp="1"/>
          </p:cNvSpPr>
          <p:nvPr>
            <p:ph idx="14"/>
          </p:nvPr>
        </p:nvSpPr>
        <p:spPr/>
        <p:txBody>
          <a:bodyPr/>
          <a:lstStyle/>
          <a:p>
            <a:r>
              <a:rPr lang="ar-SA" dirty="0" smtClean="0"/>
              <a:t>القدرة النفسية</a:t>
            </a:r>
            <a:endParaRPr lang="ar-SY" dirty="0"/>
          </a:p>
        </p:txBody>
      </p:sp>
      <p:sp>
        <p:nvSpPr>
          <p:cNvPr id="5" name="عنصر نائب للمحتوى 4"/>
          <p:cNvSpPr>
            <a:spLocks noGrp="1"/>
          </p:cNvSpPr>
          <p:nvPr>
            <p:ph idx="15"/>
          </p:nvPr>
        </p:nvSpPr>
        <p:spPr/>
        <p:txBody>
          <a:bodyPr/>
          <a:lstStyle/>
          <a:p>
            <a:r>
              <a:rPr lang="ar-SA" dirty="0" smtClean="0"/>
              <a:t>جميع ما ذكر صحيح</a:t>
            </a:r>
            <a:endParaRPr lang="ar-SY" dirty="0"/>
          </a:p>
        </p:txBody>
      </p:sp>
      <p:sp>
        <p:nvSpPr>
          <p:cNvPr id="6" name="عنصر نائب للنص 5"/>
          <p:cNvSpPr>
            <a:spLocks noGrp="1"/>
          </p:cNvSpPr>
          <p:nvPr>
            <p:ph type="body" sz="quarter" idx="16"/>
          </p:nvPr>
        </p:nvSpPr>
        <p:spPr/>
        <p:txBody>
          <a:bodyPr>
            <a:noAutofit/>
          </a:bodyPr>
          <a:lstStyle/>
          <a:p>
            <a:r>
              <a:rPr lang="ar-SA" sz="3300" dirty="0"/>
              <a:t>المقصود بالقدرة </a:t>
            </a:r>
            <a:r>
              <a:rPr lang="ar-SY" sz="3300" dirty="0"/>
              <a:t/>
            </a:r>
            <a:br>
              <a:rPr lang="ar-SY" sz="3300" dirty="0"/>
            </a:br>
            <a:r>
              <a:rPr lang="ar-SA" sz="3300" dirty="0"/>
              <a:t>على الزواج:</a:t>
            </a:r>
            <a:endParaRPr lang="ar-SY" sz="3300" dirty="0"/>
          </a:p>
        </p:txBody>
      </p:sp>
    </p:spTree>
    <p:extLst>
      <p:ext uri="{BB962C8B-B14F-4D97-AF65-F5344CB8AC3E}">
        <p14:creationId xmlns:p14="http://schemas.microsoft.com/office/powerpoint/2010/main" val="364420338"/>
      </p:ext>
    </p:extLst>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a:buNone/>
            </a:pPr>
            <a:r>
              <a:rPr lang="ar-SA" dirty="0" smtClean="0"/>
              <a:t>للوالدين</a:t>
            </a:r>
            <a:endParaRPr lang="ar-SY" dirty="0"/>
          </a:p>
        </p:txBody>
      </p:sp>
      <p:sp>
        <p:nvSpPr>
          <p:cNvPr id="3" name="عنصر نائب للمحتوى 2"/>
          <p:cNvSpPr>
            <a:spLocks noGrp="1"/>
          </p:cNvSpPr>
          <p:nvPr>
            <p:ph idx="13"/>
          </p:nvPr>
        </p:nvSpPr>
        <p:spPr/>
        <p:txBody>
          <a:bodyPr/>
          <a:lstStyle/>
          <a:p>
            <a:pPr marL="0">
              <a:buNone/>
            </a:pPr>
            <a:r>
              <a:rPr lang="ar-SA" dirty="0" smtClean="0"/>
              <a:t>للأغنياء</a:t>
            </a:r>
            <a:endParaRPr lang="ar-SY" dirty="0"/>
          </a:p>
        </p:txBody>
      </p:sp>
      <p:sp>
        <p:nvSpPr>
          <p:cNvPr id="4" name="عنصر نائب للمحتوى 3"/>
          <p:cNvSpPr>
            <a:spLocks noGrp="1"/>
          </p:cNvSpPr>
          <p:nvPr>
            <p:ph idx="14"/>
          </p:nvPr>
        </p:nvSpPr>
        <p:spPr/>
        <p:txBody>
          <a:bodyPr/>
          <a:lstStyle/>
          <a:p>
            <a:r>
              <a:rPr lang="ar-SA" dirty="0" smtClean="0"/>
              <a:t>لولي الأمر</a:t>
            </a:r>
            <a:endParaRPr lang="ar-SY" dirty="0"/>
          </a:p>
        </p:txBody>
      </p:sp>
      <p:sp>
        <p:nvSpPr>
          <p:cNvPr id="5" name="عنصر نائب للمحتوى 4"/>
          <p:cNvSpPr>
            <a:spLocks noGrp="1"/>
          </p:cNvSpPr>
          <p:nvPr>
            <p:ph idx="15"/>
          </p:nvPr>
        </p:nvSpPr>
        <p:spPr/>
        <p:txBody>
          <a:bodyPr/>
          <a:lstStyle/>
          <a:p>
            <a:r>
              <a:rPr lang="ar-SA" dirty="0" smtClean="0"/>
              <a:t>جميع ما ذكر صحيح</a:t>
            </a:r>
            <a:endParaRPr lang="ar-SY" dirty="0"/>
          </a:p>
        </p:txBody>
      </p:sp>
      <p:sp>
        <p:nvSpPr>
          <p:cNvPr id="6" name="عنصر نائب للنص 5"/>
          <p:cNvSpPr>
            <a:spLocks noGrp="1"/>
          </p:cNvSpPr>
          <p:nvPr>
            <p:ph type="body" sz="quarter" idx="16"/>
          </p:nvPr>
        </p:nvSpPr>
        <p:spPr/>
        <p:txBody>
          <a:bodyPr>
            <a:normAutofit/>
          </a:bodyPr>
          <a:lstStyle/>
          <a:p>
            <a:r>
              <a:rPr lang="ar-SA" sz="2400" dirty="0"/>
              <a:t>قال تعالى: {وأنكحوا الأيامى منكم} الأيم: من لا زوج لها أو من لا زوج له، والخطاب في {وأنكحوا}:</a:t>
            </a:r>
            <a:endParaRPr lang="ar-SY" sz="2400" dirty="0"/>
          </a:p>
        </p:txBody>
      </p:sp>
    </p:spTree>
    <p:extLst>
      <p:ext uri="{BB962C8B-B14F-4D97-AF65-F5344CB8AC3E}">
        <p14:creationId xmlns:p14="http://schemas.microsoft.com/office/powerpoint/2010/main" val="3178831132"/>
      </p:ext>
    </p:extLst>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indent="0">
              <a:buNone/>
            </a:pPr>
            <a:r>
              <a:rPr lang="ar-SA" dirty="0" smtClean="0"/>
              <a:t>الزواج</a:t>
            </a:r>
            <a:endParaRPr lang="ar-SY" dirty="0"/>
          </a:p>
        </p:txBody>
      </p:sp>
      <p:sp>
        <p:nvSpPr>
          <p:cNvPr id="3" name="عنصر نائب للمحتوى 2"/>
          <p:cNvSpPr>
            <a:spLocks noGrp="1"/>
          </p:cNvSpPr>
          <p:nvPr>
            <p:ph idx="13"/>
          </p:nvPr>
        </p:nvSpPr>
        <p:spPr/>
        <p:txBody>
          <a:bodyPr/>
          <a:lstStyle/>
          <a:p>
            <a:pPr marL="0" indent="0">
              <a:buNone/>
            </a:pPr>
            <a:r>
              <a:rPr lang="ar-SA" dirty="0" smtClean="0"/>
              <a:t>الصيام</a:t>
            </a:r>
            <a:endParaRPr lang="ar-SY" dirty="0"/>
          </a:p>
        </p:txBody>
      </p:sp>
      <p:sp>
        <p:nvSpPr>
          <p:cNvPr id="4" name="عنصر نائب للمحتوى 3"/>
          <p:cNvSpPr>
            <a:spLocks noGrp="1"/>
          </p:cNvSpPr>
          <p:nvPr>
            <p:ph idx="14"/>
          </p:nvPr>
        </p:nvSpPr>
        <p:spPr/>
        <p:txBody>
          <a:bodyPr/>
          <a:lstStyle/>
          <a:p>
            <a:r>
              <a:rPr lang="ar-SA" dirty="0" smtClean="0"/>
              <a:t>غض البصر</a:t>
            </a:r>
            <a:endParaRPr lang="ar-SY" dirty="0"/>
          </a:p>
        </p:txBody>
      </p:sp>
      <p:sp>
        <p:nvSpPr>
          <p:cNvPr id="5" name="عنصر نائب للمحتوى 4"/>
          <p:cNvSpPr>
            <a:spLocks noGrp="1"/>
          </p:cNvSpPr>
          <p:nvPr>
            <p:ph idx="15"/>
          </p:nvPr>
        </p:nvSpPr>
        <p:spPr/>
        <p:txBody>
          <a:bodyPr/>
          <a:lstStyle/>
          <a:p>
            <a:r>
              <a:rPr lang="ar-SA" dirty="0" smtClean="0"/>
              <a:t>الاشتغال بالنوافل</a:t>
            </a:r>
            <a:endParaRPr lang="ar-SY" dirty="0"/>
          </a:p>
        </p:txBody>
      </p:sp>
      <p:sp>
        <p:nvSpPr>
          <p:cNvPr id="6" name="عنصر نائب للنص 5"/>
          <p:cNvSpPr>
            <a:spLocks noGrp="1"/>
          </p:cNvSpPr>
          <p:nvPr>
            <p:ph type="body" sz="quarter" idx="16"/>
          </p:nvPr>
        </p:nvSpPr>
        <p:spPr/>
        <p:txBody>
          <a:bodyPr>
            <a:noAutofit/>
          </a:bodyPr>
          <a:lstStyle/>
          <a:p>
            <a:r>
              <a:rPr lang="ar-SA" sz="4500" dirty="0"/>
              <a:t>مما يعين على </a:t>
            </a:r>
            <a:r>
              <a:rPr lang="ar-SA" sz="4500" dirty="0" err="1"/>
              <a:t>إعفاف</a:t>
            </a:r>
            <a:r>
              <a:rPr lang="ar-SA" sz="4500" dirty="0"/>
              <a:t> النفس:</a:t>
            </a:r>
            <a:endParaRPr lang="ar-SY" sz="4500" dirty="0"/>
          </a:p>
        </p:txBody>
      </p:sp>
    </p:spTree>
    <p:extLst>
      <p:ext uri="{BB962C8B-B14F-4D97-AF65-F5344CB8AC3E}">
        <p14:creationId xmlns:p14="http://schemas.microsoft.com/office/powerpoint/2010/main" val="933107884"/>
      </p:ext>
    </p:extLst>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indent="0">
              <a:buNone/>
            </a:pPr>
            <a:r>
              <a:rPr lang="ar-SA" dirty="0" smtClean="0"/>
              <a:t>وقع في الإثم </a:t>
            </a:r>
            <a:r>
              <a:rPr lang="ar-SY" dirty="0" smtClean="0"/>
              <a:t/>
            </a:r>
            <a:br>
              <a:rPr lang="ar-SY" dirty="0" smtClean="0"/>
            </a:br>
            <a:r>
              <a:rPr lang="ar-SA" dirty="0" smtClean="0"/>
              <a:t>وعقده صحيح مع الكراهة</a:t>
            </a:r>
            <a:endParaRPr lang="ar-SY" dirty="0"/>
          </a:p>
        </p:txBody>
      </p:sp>
      <p:sp>
        <p:nvSpPr>
          <p:cNvPr id="3" name="عنصر نائب للمحتوى 2"/>
          <p:cNvSpPr>
            <a:spLocks noGrp="1"/>
          </p:cNvSpPr>
          <p:nvPr>
            <p:ph idx="13"/>
          </p:nvPr>
        </p:nvSpPr>
        <p:spPr/>
        <p:txBody>
          <a:bodyPr/>
          <a:lstStyle/>
          <a:p>
            <a:pPr marL="0" indent="0">
              <a:buNone/>
            </a:pPr>
            <a:r>
              <a:rPr lang="ar-SA" dirty="0" smtClean="0"/>
              <a:t>وقع في الإثم وعقده باطل</a:t>
            </a:r>
            <a:endParaRPr lang="ar-SY" dirty="0"/>
          </a:p>
        </p:txBody>
      </p:sp>
      <p:sp>
        <p:nvSpPr>
          <p:cNvPr id="4" name="عنصر نائب للمحتوى 3"/>
          <p:cNvSpPr>
            <a:spLocks noGrp="1"/>
          </p:cNvSpPr>
          <p:nvPr>
            <p:ph idx="14"/>
          </p:nvPr>
        </p:nvSpPr>
        <p:spPr/>
        <p:txBody>
          <a:bodyPr/>
          <a:lstStyle/>
          <a:p>
            <a:r>
              <a:rPr lang="ar-SA" dirty="0" smtClean="0"/>
              <a:t>لا إثم عليه مادام سيسكنها داراً</a:t>
            </a:r>
            <a:endParaRPr lang="ar-SY" dirty="0"/>
          </a:p>
        </p:txBody>
      </p:sp>
      <p:sp>
        <p:nvSpPr>
          <p:cNvPr id="5" name="عنصر نائب للمحتوى 4"/>
          <p:cNvSpPr>
            <a:spLocks noGrp="1"/>
          </p:cNvSpPr>
          <p:nvPr>
            <p:ph idx="15"/>
          </p:nvPr>
        </p:nvSpPr>
        <p:spPr/>
        <p:txBody>
          <a:bodyPr/>
          <a:lstStyle/>
          <a:p>
            <a:r>
              <a:rPr lang="ar-SA" dirty="0" smtClean="0"/>
              <a:t>لا شيء مما سبق صحيح</a:t>
            </a:r>
            <a:endParaRPr lang="ar-SY" dirty="0"/>
          </a:p>
        </p:txBody>
      </p:sp>
      <p:sp>
        <p:nvSpPr>
          <p:cNvPr id="6" name="عنصر نائب للنص 5"/>
          <p:cNvSpPr>
            <a:spLocks noGrp="1"/>
          </p:cNvSpPr>
          <p:nvPr>
            <p:ph type="body" sz="quarter" idx="16"/>
          </p:nvPr>
        </p:nvSpPr>
        <p:spPr/>
        <p:txBody>
          <a:bodyPr>
            <a:noAutofit/>
          </a:bodyPr>
          <a:lstStyle/>
          <a:p>
            <a:r>
              <a:rPr lang="ar-SA" sz="3000" dirty="0"/>
              <a:t>أخبرهم بأنه يملك داراً، وظهر لهم بعد العقد أنه مستأجرها:</a:t>
            </a:r>
            <a:endParaRPr lang="ar-SY" sz="3000" dirty="0"/>
          </a:p>
        </p:txBody>
      </p:sp>
    </p:spTree>
    <p:extLst>
      <p:ext uri="{BB962C8B-B14F-4D97-AF65-F5344CB8AC3E}">
        <p14:creationId xmlns:p14="http://schemas.microsoft.com/office/powerpoint/2010/main" val="2372252654"/>
      </p:ext>
    </p:extLst>
  </p:cSld>
  <p:clrMapOvr>
    <a:masterClrMapping/>
  </p:clrMapOvr>
  <p:transition>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indent="0">
              <a:buNone/>
            </a:pPr>
            <a:r>
              <a:rPr lang="ar-SA" dirty="0" smtClean="0"/>
              <a:t>وقعت في الإثم </a:t>
            </a:r>
            <a:r>
              <a:rPr lang="ar-SY" dirty="0" smtClean="0"/>
              <a:t/>
            </a:r>
            <a:br>
              <a:rPr lang="ar-SY" dirty="0" smtClean="0"/>
            </a:br>
            <a:r>
              <a:rPr lang="ar-SA" dirty="0" smtClean="0"/>
              <a:t>وعقدها صحيح مع الكراهة</a:t>
            </a:r>
            <a:endParaRPr lang="ar-SY" dirty="0"/>
          </a:p>
        </p:txBody>
      </p:sp>
      <p:sp>
        <p:nvSpPr>
          <p:cNvPr id="3" name="عنصر نائب للمحتوى 2"/>
          <p:cNvSpPr>
            <a:spLocks noGrp="1"/>
          </p:cNvSpPr>
          <p:nvPr>
            <p:ph idx="13"/>
          </p:nvPr>
        </p:nvSpPr>
        <p:spPr/>
        <p:txBody>
          <a:bodyPr/>
          <a:lstStyle/>
          <a:p>
            <a:pPr marL="0" indent="0">
              <a:buNone/>
            </a:pPr>
            <a:r>
              <a:rPr lang="ar-SA" dirty="0" smtClean="0"/>
              <a:t>وقعت في الإثم وعقدها باطل</a:t>
            </a:r>
            <a:endParaRPr lang="ar-SY" dirty="0"/>
          </a:p>
        </p:txBody>
      </p:sp>
      <p:sp>
        <p:nvSpPr>
          <p:cNvPr id="4" name="عنصر نائب للمحتوى 3"/>
          <p:cNvSpPr>
            <a:spLocks noGrp="1"/>
          </p:cNvSpPr>
          <p:nvPr>
            <p:ph idx="14"/>
          </p:nvPr>
        </p:nvSpPr>
        <p:spPr/>
        <p:txBody>
          <a:bodyPr/>
          <a:lstStyle/>
          <a:p>
            <a:r>
              <a:rPr lang="ar-SA" dirty="0" smtClean="0"/>
              <a:t>لا إثم عليها </a:t>
            </a:r>
            <a:r>
              <a:rPr lang="ar-SY" dirty="0" smtClean="0"/>
              <a:t/>
            </a:r>
            <a:br>
              <a:rPr lang="ar-SY" dirty="0" smtClean="0"/>
            </a:br>
            <a:r>
              <a:rPr lang="ar-SA" dirty="0" smtClean="0"/>
              <a:t>مادام الاختصاص متقارب</a:t>
            </a:r>
            <a:r>
              <a:rPr lang="ar-SY" dirty="0"/>
              <a:t>ا</a:t>
            </a:r>
          </a:p>
        </p:txBody>
      </p:sp>
      <p:sp>
        <p:nvSpPr>
          <p:cNvPr id="5" name="عنصر نائب للمحتوى 4"/>
          <p:cNvSpPr>
            <a:spLocks noGrp="1"/>
          </p:cNvSpPr>
          <p:nvPr>
            <p:ph idx="15"/>
          </p:nvPr>
        </p:nvSpPr>
        <p:spPr/>
        <p:txBody>
          <a:bodyPr/>
          <a:lstStyle/>
          <a:p>
            <a:r>
              <a:rPr lang="ar-SA" dirty="0" smtClean="0"/>
              <a:t>لا شيء مما سبق صحيح</a:t>
            </a:r>
            <a:endParaRPr lang="ar-SY" dirty="0"/>
          </a:p>
        </p:txBody>
      </p:sp>
      <p:sp>
        <p:nvSpPr>
          <p:cNvPr id="6" name="عنصر نائب للنص 5"/>
          <p:cNvSpPr>
            <a:spLocks noGrp="1"/>
          </p:cNvSpPr>
          <p:nvPr>
            <p:ph type="body" sz="quarter" idx="16"/>
          </p:nvPr>
        </p:nvSpPr>
        <p:spPr/>
        <p:txBody>
          <a:bodyPr>
            <a:normAutofit/>
          </a:bodyPr>
          <a:lstStyle/>
          <a:p>
            <a:r>
              <a:rPr lang="ar-SA" sz="2400" dirty="0"/>
              <a:t>أخبرتهم أن ابنتها طالبة كلية الطب، وظهر لهم بعد العقد أنها طالبة معهد طبي:</a:t>
            </a:r>
            <a:endParaRPr lang="ar-SY" sz="2400" dirty="0"/>
          </a:p>
        </p:txBody>
      </p:sp>
    </p:spTree>
    <p:extLst>
      <p:ext uri="{BB962C8B-B14F-4D97-AF65-F5344CB8AC3E}">
        <p14:creationId xmlns:p14="http://schemas.microsoft.com/office/powerpoint/2010/main" val="1065960388"/>
      </p:ext>
    </p:extLst>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p:cNvSpPr>
            <a:spLocks noGrp="1"/>
          </p:cNvSpPr>
          <p:nvPr>
            <p:ph idx="1"/>
          </p:nvPr>
        </p:nvSpPr>
        <p:spPr/>
        <p:txBody>
          <a:bodyPr/>
          <a:lstStyle/>
          <a:p>
            <a:pPr marL="0">
              <a:buNone/>
            </a:pPr>
            <a:r>
              <a:rPr lang="ar-SA" dirty="0" smtClean="0"/>
              <a:t>يجب على الزوج القبول بها </a:t>
            </a:r>
            <a:r>
              <a:rPr lang="ar-SY" dirty="0" smtClean="0"/>
              <a:t/>
            </a:r>
            <a:br>
              <a:rPr lang="ar-SY" dirty="0" smtClean="0"/>
            </a:br>
            <a:r>
              <a:rPr lang="ar-SA" dirty="0" smtClean="0"/>
              <a:t>جبراً لخاطرها</a:t>
            </a:r>
            <a:endParaRPr lang="ar-SY" dirty="0"/>
          </a:p>
        </p:txBody>
      </p:sp>
      <p:sp>
        <p:nvSpPr>
          <p:cNvPr id="3" name="عنصر نائب للمحتوى 2"/>
          <p:cNvSpPr>
            <a:spLocks noGrp="1"/>
          </p:cNvSpPr>
          <p:nvPr>
            <p:ph idx="13"/>
          </p:nvPr>
        </p:nvSpPr>
        <p:spPr/>
        <p:txBody>
          <a:bodyPr/>
          <a:lstStyle/>
          <a:p>
            <a:pPr marL="0">
              <a:buNone/>
            </a:pPr>
            <a:r>
              <a:rPr lang="ar-SA" dirty="0" smtClean="0"/>
              <a:t>يجب عليه نقض العقد</a:t>
            </a:r>
            <a:endParaRPr lang="ar-SY" dirty="0"/>
          </a:p>
        </p:txBody>
      </p:sp>
      <p:sp>
        <p:nvSpPr>
          <p:cNvPr id="4" name="عنصر نائب للمحتوى 3"/>
          <p:cNvSpPr>
            <a:spLocks noGrp="1"/>
          </p:cNvSpPr>
          <p:nvPr>
            <p:ph idx="14"/>
          </p:nvPr>
        </p:nvSpPr>
        <p:spPr/>
        <p:txBody>
          <a:bodyPr/>
          <a:lstStyle/>
          <a:p>
            <a:pPr marL="1191" indent="-1191"/>
            <a:r>
              <a:rPr lang="ar-SA" dirty="0" smtClean="0"/>
              <a:t>يجوز له نقض العقد</a:t>
            </a:r>
            <a:r>
              <a:rPr lang="ar-SY" dirty="0" smtClean="0"/>
              <a:t/>
            </a:r>
            <a:br>
              <a:rPr lang="ar-SY" dirty="0" smtClean="0"/>
            </a:br>
            <a:r>
              <a:rPr lang="ar-SA" dirty="0" smtClean="0"/>
              <a:t>ويلتزم بدفع المهر</a:t>
            </a:r>
            <a:endParaRPr lang="ar-SY" dirty="0"/>
          </a:p>
        </p:txBody>
      </p:sp>
      <p:sp>
        <p:nvSpPr>
          <p:cNvPr id="5" name="عنصر نائب للمحتوى 4"/>
          <p:cNvSpPr>
            <a:spLocks noGrp="1"/>
          </p:cNvSpPr>
          <p:nvPr>
            <p:ph idx="15"/>
          </p:nvPr>
        </p:nvSpPr>
        <p:spPr/>
        <p:txBody>
          <a:bodyPr/>
          <a:lstStyle/>
          <a:p>
            <a:r>
              <a:rPr lang="ar-SA" dirty="0" smtClean="0"/>
              <a:t>يجوز له نقض العقد </a:t>
            </a:r>
            <a:r>
              <a:rPr lang="ar-SY" dirty="0" smtClean="0"/>
              <a:t/>
            </a:r>
            <a:br>
              <a:rPr lang="ar-SY" dirty="0" smtClean="0"/>
            </a:br>
            <a:r>
              <a:rPr lang="ar-SA" dirty="0" smtClean="0"/>
              <a:t>ولا يلتزم بدفع المهر</a:t>
            </a:r>
            <a:endParaRPr lang="ar-SY" dirty="0"/>
          </a:p>
        </p:txBody>
      </p:sp>
      <p:sp>
        <p:nvSpPr>
          <p:cNvPr id="6" name="عنصر نائب للنص 5"/>
          <p:cNvSpPr>
            <a:spLocks noGrp="1"/>
          </p:cNvSpPr>
          <p:nvPr>
            <p:ph type="body" sz="quarter" idx="16"/>
          </p:nvPr>
        </p:nvSpPr>
        <p:spPr/>
        <p:txBody>
          <a:bodyPr>
            <a:noAutofit/>
          </a:bodyPr>
          <a:lstStyle/>
          <a:p>
            <a:r>
              <a:rPr lang="ar-SA" sz="3000" dirty="0"/>
              <a:t>مريضة بمرض الصرع، زوجوها ولم يخبروا العاقد:</a:t>
            </a:r>
            <a:endParaRPr lang="ar-SY" sz="3000" dirty="0"/>
          </a:p>
        </p:txBody>
      </p:sp>
    </p:spTree>
    <p:extLst>
      <p:ext uri="{BB962C8B-B14F-4D97-AF65-F5344CB8AC3E}">
        <p14:creationId xmlns:p14="http://schemas.microsoft.com/office/powerpoint/2010/main" val="3326900000"/>
      </p:ext>
    </p:extLst>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5"/>
          <p:cNvSpPr>
            <a:spLocks noGrp="1"/>
          </p:cNvSpPr>
          <p:nvPr>
            <p:ph type="title"/>
          </p:nvPr>
        </p:nvSpPr>
        <p:spPr/>
        <p:txBody>
          <a:bodyPr/>
          <a:lstStyle/>
          <a:p>
            <a:r>
              <a:rPr lang="ar-SY" dirty="0" smtClean="0"/>
              <a:t>ترد على الزواج أحكام أربعة:</a:t>
            </a:r>
            <a:endParaRPr lang="ar-SY" dirty="0"/>
          </a:p>
        </p:txBody>
      </p:sp>
      <p:sp>
        <p:nvSpPr>
          <p:cNvPr id="7" name="عنصر نائب للمحتوى 6"/>
          <p:cNvSpPr>
            <a:spLocks noGrp="1"/>
          </p:cNvSpPr>
          <p:nvPr>
            <p:ph idx="1"/>
          </p:nvPr>
        </p:nvSpPr>
        <p:spPr/>
        <p:txBody>
          <a:bodyPr>
            <a:normAutofit/>
          </a:bodyPr>
          <a:lstStyle/>
          <a:p>
            <a:r>
              <a:rPr lang="ar-SY" dirty="0" smtClean="0"/>
              <a:t>الوجوب</a:t>
            </a:r>
          </a:p>
          <a:p>
            <a:r>
              <a:rPr lang="ar-SY" dirty="0" smtClean="0"/>
              <a:t>الندب</a:t>
            </a:r>
          </a:p>
          <a:p>
            <a:r>
              <a:rPr lang="ar-SY" dirty="0" smtClean="0"/>
              <a:t>الكراهة</a:t>
            </a:r>
          </a:p>
          <a:p>
            <a:r>
              <a:rPr lang="ar-SY" dirty="0" smtClean="0"/>
              <a:t>الحرمة</a:t>
            </a:r>
            <a:endParaRPr lang="ar-SY" dirty="0"/>
          </a:p>
        </p:txBody>
      </p:sp>
      <p:sp>
        <p:nvSpPr>
          <p:cNvPr id="5" name="عنصر نائب لرقم الشريحة 4"/>
          <p:cNvSpPr>
            <a:spLocks noGrp="1"/>
          </p:cNvSpPr>
          <p:nvPr>
            <p:ph type="sldNum" sz="quarter" idx="12"/>
          </p:nvPr>
        </p:nvSpPr>
        <p:spPr>
          <a:xfrm>
            <a:off x="453908" y="3967583"/>
            <a:ext cx="566682" cy="692399"/>
          </a:xfrm>
        </p:spPr>
        <p:txBody>
          <a:bodyPr/>
          <a:lstStyle/>
          <a:p>
            <a:fld id="{11815D5B-062A-49CC-8D8D-421FC995FB6D}" type="slidenum">
              <a:rPr lang="en-US" smtClean="0"/>
              <a:pPr/>
              <a:t>58</a:t>
            </a:fld>
            <a:endParaRPr lang="en-US" dirty="0"/>
          </a:p>
        </p:txBody>
      </p:sp>
    </p:spTree>
    <p:extLst>
      <p:ext uri="{BB962C8B-B14F-4D97-AF65-F5344CB8AC3E}">
        <p14:creationId xmlns:p14="http://schemas.microsoft.com/office/powerpoint/2010/main" val="868636139"/>
      </p:ext>
    </p:extLst>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
        <p:nvSpPr>
          <p:cNvPr id="2" name="Title 1"/>
          <p:cNvSpPr>
            <a:spLocks noGrp="1"/>
          </p:cNvSpPr>
          <p:nvPr>
            <p:ph type="ctrTitle"/>
          </p:nvPr>
        </p:nvSpPr>
        <p:spPr>
          <a:xfrm>
            <a:off x="3573016" y="1203598"/>
            <a:ext cx="2970330" cy="1620180"/>
          </a:xfrm>
        </p:spPr>
        <p:txBody>
          <a:bodyPr>
            <a:noAutofit/>
          </a:bodyPr>
          <a:lstStyle/>
          <a:p>
            <a:r>
              <a:rPr lang="ar-SY" sz="7200" dirty="0"/>
              <a:t>شكراً</a:t>
            </a:r>
            <a:endParaRPr lang="en-US" sz="7200" dirty="0"/>
          </a:p>
        </p:txBody>
      </p:sp>
    </p:spTree>
    <p:extLst>
      <p:ext uri="{BB962C8B-B14F-4D97-AF65-F5344CB8AC3E}">
        <p14:creationId xmlns:p14="http://schemas.microsoft.com/office/powerpoint/2010/main" val="3049343032"/>
      </p:ext>
    </p:extLst>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ar-SY" dirty="0" smtClean="0"/>
              <a:t>الدورة التأهيلية للحياة الزوجية</a:t>
            </a:r>
            <a:endParaRPr lang="en-US" dirty="0"/>
          </a:p>
        </p:txBody>
      </p:sp>
      <p:sp>
        <p:nvSpPr>
          <p:cNvPr id="4" name="Slide Number Placeholder 3"/>
          <p:cNvSpPr>
            <a:spLocks noGrp="1"/>
          </p:cNvSpPr>
          <p:nvPr>
            <p:ph type="sldNum" sz="quarter" idx="12"/>
          </p:nvPr>
        </p:nvSpPr>
        <p:spPr>
          <a:xfrm>
            <a:off x="476672" y="3939902"/>
            <a:ext cx="566682" cy="692399"/>
          </a:xfrm>
        </p:spPr>
        <p:txBody>
          <a:bodyPr/>
          <a:lstStyle/>
          <a:p>
            <a:fld id="{11815D5B-062A-49CC-8D8D-421FC995FB6D}" type="slidenum">
              <a:rPr lang="en-US" smtClean="0">
                <a:ln>
                  <a:solidFill>
                    <a:prstClr val="white"/>
                  </a:solidFill>
                </a:ln>
              </a:rPr>
              <a:pPr/>
              <a:t>60</a:t>
            </a:fld>
            <a:endParaRPr lang="en-US" dirty="0">
              <a:ln>
                <a:solidFill>
                  <a:prstClr val="white"/>
                </a:solidFill>
              </a:ln>
            </a:endParaRPr>
          </a:p>
        </p:txBody>
      </p:sp>
      <p:pic>
        <p:nvPicPr>
          <p:cNvPr id="16" name="Picture 3" descr="C:\Users\m.madanli\Desktop\Banner for Social Media 2.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85308" y="1063229"/>
            <a:ext cx="6200738" cy="3489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6901773"/>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حكم الزواج">
  <a:themeElements>
    <a:clrScheme name="Qualifying Course for Marriage Life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Qualifying Course for Marriage Life 1">
      <a:majorFont>
        <a:latin typeface="Calibri"/>
        <a:ea typeface=""/>
        <a:cs typeface="Hacen Saudi Arabia"/>
      </a:majorFont>
      <a:minorFont>
        <a:latin typeface="Calibri"/>
        <a:ea typeface=""/>
        <a:cs typeface="Hacen Saudi Arabia"/>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0</TotalTime>
  <Words>1532</Words>
  <Application>Microsoft Office PowerPoint</Application>
  <PresentationFormat>مخصص</PresentationFormat>
  <Paragraphs>317</Paragraphs>
  <Slides>60</Slides>
  <Notes>31</Notes>
  <HiddenSlides>0</HiddenSlides>
  <MMClips>0</MMClips>
  <ScaleCrop>false</ScaleCrop>
  <HeadingPairs>
    <vt:vector size="6" baseType="variant">
      <vt:variant>
        <vt:lpstr>الخطوط المستخدمة</vt:lpstr>
      </vt:variant>
      <vt:variant>
        <vt:i4>12</vt:i4>
      </vt:variant>
      <vt:variant>
        <vt:lpstr>نسق</vt:lpstr>
      </vt:variant>
      <vt:variant>
        <vt:i4>1</vt:i4>
      </vt:variant>
      <vt:variant>
        <vt:lpstr>عناوين الشرائح</vt:lpstr>
      </vt:variant>
      <vt:variant>
        <vt:i4>60</vt:i4>
      </vt:variant>
    </vt:vector>
  </HeadingPairs>
  <TitlesOfParts>
    <vt:vector size="73" baseType="lpstr">
      <vt:lpstr>Hacen Tunisia</vt:lpstr>
      <vt:lpstr>PT Bold Heading</vt:lpstr>
      <vt:lpstr>Hacen Saudi Arabia</vt:lpstr>
      <vt:lpstr>Arial</vt:lpstr>
      <vt:lpstr>Diwani Bent</vt:lpstr>
      <vt:lpstr>Hacen Tunisia Lt</vt:lpstr>
      <vt:lpstr>Calibri</vt:lpstr>
      <vt:lpstr>AGA Arabesque</vt:lpstr>
      <vt:lpstr>Al-Kharashi Koufi 1</vt:lpstr>
      <vt:lpstr>Al-Kharashi 5</vt:lpstr>
      <vt:lpstr>Traditional Arabic</vt:lpstr>
      <vt:lpstr>Agency FB</vt:lpstr>
      <vt:lpstr>حكم الزواج</vt:lpstr>
      <vt:lpstr></vt:lpstr>
      <vt:lpstr>دعوة الإسلام  إلى الزواج</vt:lpstr>
      <vt:lpstr>الإسلام</vt:lpstr>
      <vt:lpstr>دعا الإسلام إلى الزواج من خلال أربعة أمور:</vt:lpstr>
      <vt:lpstr>وفرة الأحكام الشرعية المتعلقة بالزواج والأسرة</vt:lpstr>
      <vt:lpstr>الأمر الأول: وفرة الأحكام الشرعية المتعلقة بالزواج والأسرة</vt:lpstr>
      <vt:lpstr>رتب الإسلام أجوراً كبيرة خاصة بالمتزوجين</vt:lpstr>
      <vt:lpstr>الأمر الثاني: رتب الإسلام أجوراً كبيرة خاصة بالمتزوجين</vt:lpstr>
      <vt:lpstr>الأمر الثاني: رتب الإسلام أجوراً كبيرة خاصة بالمتزوجين</vt:lpstr>
      <vt:lpstr>الأمر الثاني: رتب الإسلام أجوراً كبيرة خاصة بالمتزوجين</vt:lpstr>
      <vt:lpstr>عرض تقديمي في PowerPoint</vt:lpstr>
      <vt:lpstr>الأمر الثاني: رتب الإسلام أجوراً كبيرة خاصة بالمتزوجين</vt:lpstr>
      <vt:lpstr>الأمر الثاني: رتب الإسلام أجوراً كبيرة خاصة بالمتزوجين</vt:lpstr>
      <vt:lpstr>الأمر الثاني: رتب الإسلام أجوراً كبيرة خاصة بالمتزوجين</vt:lpstr>
      <vt:lpstr>عاقَب الإسلام من سلك طريقاً غير الزواج الشرعي  في إرواء الدافع الجنسي، وذلك بإقامة الحد عليه</vt:lpstr>
      <vt:lpstr>عرض تقديمي في PowerPoint</vt:lpstr>
      <vt:lpstr>يسر الإسلام أمور الزواج</vt:lpstr>
      <vt:lpstr>الأمر الرابع: يسر الإسلام أمور الزواج</vt:lpstr>
      <vt:lpstr>عرض تقديمي في PowerPoint</vt:lpstr>
      <vt:lpstr>إلى ما تؤول الحال إذا عزف الشباب عن الزواج؟؟</vt:lpstr>
      <vt:lpstr>عرض تقديمي في PowerPoint</vt:lpstr>
      <vt:lpstr>العزوف عن الزواج</vt:lpstr>
      <vt:lpstr>العزوف عن الزواج</vt:lpstr>
      <vt:lpstr>العزوف عن الزواج</vt:lpstr>
      <vt:lpstr>حكم الزواج في الإسلام</vt:lpstr>
      <vt:lpstr>الإسلام</vt:lpstr>
      <vt:lpstr>الأحكام الشرعية</vt:lpstr>
      <vt:lpstr>ترد على الزواج أحكام أربعة:</vt:lpstr>
      <vt:lpstr>أحكام الزواج أولا: الوجوب</vt:lpstr>
      <vt:lpstr>أحكام الزواج أولا: الوجوب</vt:lpstr>
      <vt:lpstr>أحكام الزواج أولا: الوجوب</vt:lpstr>
      <vt:lpstr>أحكام الزواج أولا: الوجوب</vt:lpstr>
      <vt:lpstr>أحكام الزواج أولا: الوجوب</vt:lpstr>
      <vt:lpstr>أحكام الزواج أولا: الوجوب</vt:lpstr>
      <vt:lpstr>عرض تقديمي في PowerPoint</vt:lpstr>
      <vt:lpstr>عرض تقديمي في PowerPoint</vt:lpstr>
      <vt:lpstr>أحكام الزواج ثانيا: الندب</vt:lpstr>
      <vt:lpstr>أحكام الزواج ثانيا: الندب</vt:lpstr>
      <vt:lpstr>أحكام الزواج ثالثا: الكراهة</vt:lpstr>
      <vt:lpstr>أحكام الزواج رابعا: الحرمة</vt:lpstr>
      <vt:lpstr>مسائل</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ترد على الزواج أحكام أربعة:</vt:lpstr>
      <vt:lpstr>شكراً</vt:lpstr>
      <vt:lpstr>الدورة التأهيلية للحياة الزوجية</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2015-11-03T08:39:49Z</dcterms:created>
  <dcterms:modified xsi:type="dcterms:W3CDTF">2020-02-13T11:30:18Z</dcterms:modified>
</cp:coreProperties>
</file>