
<file path=[Content_Types].xml><?xml version="1.0" encoding="utf-8"?>
<Types xmlns="http://schemas.openxmlformats.org/package/2006/content-types">
  <Default Extension="png" ContentType="image/png"/>
  <Default Extension="xlsm" ContentType="application/vnd.ms-excel.sheet.macroEnabled.12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8"/>
  </p:notesMasterIdLst>
  <p:sldIdLst>
    <p:sldId id="345" r:id="rId2"/>
    <p:sldId id="256" r:id="rId3"/>
    <p:sldId id="260" r:id="rId4"/>
    <p:sldId id="294" r:id="rId5"/>
    <p:sldId id="330" r:id="rId6"/>
    <p:sldId id="295" r:id="rId7"/>
    <p:sldId id="334" r:id="rId8"/>
    <p:sldId id="333" r:id="rId9"/>
    <p:sldId id="297" r:id="rId10"/>
    <p:sldId id="298" r:id="rId11"/>
    <p:sldId id="299" r:id="rId12"/>
    <p:sldId id="265" r:id="rId13"/>
    <p:sldId id="301" r:id="rId14"/>
    <p:sldId id="266" r:id="rId15"/>
    <p:sldId id="313" r:id="rId16"/>
    <p:sldId id="302" r:id="rId17"/>
    <p:sldId id="346" r:id="rId18"/>
    <p:sldId id="271" r:id="rId19"/>
    <p:sldId id="319" r:id="rId20"/>
    <p:sldId id="336" r:id="rId21"/>
    <p:sldId id="309" r:id="rId22"/>
    <p:sldId id="277" r:id="rId23"/>
    <p:sldId id="305" r:id="rId24"/>
    <p:sldId id="316" r:id="rId25"/>
    <p:sldId id="311" r:id="rId26"/>
    <p:sldId id="315" r:id="rId27"/>
    <p:sldId id="304" r:id="rId28"/>
    <p:sldId id="306" r:id="rId29"/>
    <p:sldId id="310" r:id="rId30"/>
    <p:sldId id="322" r:id="rId31"/>
    <p:sldId id="332" r:id="rId32"/>
    <p:sldId id="288" r:id="rId33"/>
    <p:sldId id="327" r:id="rId34"/>
    <p:sldId id="328" r:id="rId35"/>
    <p:sldId id="324" r:id="rId36"/>
    <p:sldId id="290" r:id="rId3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Hacen Tunisia Lt" panose="020B0604020202020204" charset="-78"/>
      <p:regular r:id="rId43"/>
    </p:embeddedFont>
    <p:embeddedFont>
      <p:font typeface="Traditional Arabic" panose="02020603050405020304" pitchFamily="18" charset="-78"/>
      <p:regular r:id="rId44"/>
      <p:bold r:id="rId45"/>
    </p:embeddedFont>
    <p:embeddedFont>
      <p:font typeface="Hacen Saudi Arabia" panose="020B0604020202020204" charset="-78"/>
      <p:regular r:id="rId46"/>
    </p:embeddedFont>
    <p:embeddedFont>
      <p:font typeface="AGA Arabesque" panose="05010101010101010101" pitchFamily="2" charset="2"/>
      <p:regular r:id="rId47"/>
    </p:embeddedFont>
    <p:embeddedFont>
      <p:font typeface="DecoType Naskh" panose="02010400000000000000" pitchFamily="2" charset="-78"/>
      <p:regular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86D"/>
    <a:srgbClr val="92278F"/>
    <a:srgbClr val="F7AED4"/>
    <a:srgbClr val="5E5455"/>
    <a:srgbClr val="974BB5"/>
    <a:srgbClr val="F29ACA"/>
    <a:srgbClr val="C385BA"/>
    <a:srgbClr val="F71139"/>
    <a:srgbClr val="A87C4F"/>
    <a:srgbClr val="ED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85127" autoAdjust="0"/>
  </p:normalViewPr>
  <p:slideViewPr>
    <p:cSldViewPr>
      <p:cViewPr>
        <p:scale>
          <a:sx n="80" d="100"/>
          <a:sy n="80" d="100"/>
        </p:scale>
        <p:origin x="46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Macro-Enabled_Worksheet1.xlsm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91629297458894E-2"/>
          <c:y val="5.6915200854130606E-2"/>
          <c:w val="0.90198686487059077"/>
          <c:h val="0.7656352428550189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دوافع الزواج</c:v>
                </c:pt>
              </c:strCache>
            </c:strRef>
          </c:tx>
          <c:spPr>
            <a:solidFill>
              <a:srgbClr val="92278F"/>
            </a:solidFill>
            <a:ln>
              <a:solidFill>
                <a:srgbClr val="92278F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rgbClr val="7030A0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Sheet1!$A$2:$A$7</c:f>
              <c:strCache>
                <c:ptCount val="6"/>
                <c:pt idx="0">
                  <c:v>الدافع الديني</c:v>
                </c:pt>
                <c:pt idx="1">
                  <c:v>الدافع الاجتماعي</c:v>
                </c:pt>
                <c:pt idx="2">
                  <c:v>دافع الأبوة والأمومة</c:v>
                </c:pt>
                <c:pt idx="3">
                  <c:v>الدافع الجنسي</c:v>
                </c:pt>
                <c:pt idx="4">
                  <c:v>الدافع النفسي</c:v>
                </c:pt>
                <c:pt idx="5">
                  <c:v>غير ذلك</c:v>
                </c:pt>
              </c:strCache>
            </c:strRef>
          </c:cat>
          <c:val>
            <c:numRef>
              <c:f>Sheet1!$B$2:$B$7</c:f>
              <c:numCache>
                <c:formatCode>0.0%</c:formatCode>
                <c:ptCount val="6"/>
                <c:pt idx="0">
                  <c:v>0.2527392257121987</c:v>
                </c:pt>
                <c:pt idx="1">
                  <c:v>0.13732651570489407</c:v>
                </c:pt>
                <c:pt idx="2">
                  <c:v>5.989773557341125E-2</c:v>
                </c:pt>
                <c:pt idx="3">
                  <c:v>0.36523009495982467</c:v>
                </c:pt>
                <c:pt idx="4">
                  <c:v>0.17019722425127831</c:v>
                </c:pt>
                <c:pt idx="5">
                  <c:v>1.4609203798392988E-2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75-4869-AFA1-329B7F98A0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9280864"/>
        <c:axId val="179281424"/>
      </c:barChart>
      <c:catAx>
        <c:axId val="17928086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lang="ar-SY" sz="1600" b="0">
                <a:solidFill>
                  <a:srgbClr val="C385BA"/>
                </a:solidFill>
              </a:defRPr>
            </a:pPr>
            <a:endParaRPr lang="en-US"/>
          </a:p>
        </c:txPr>
        <c:crossAx val="179281424"/>
        <c:crosses val="autoZero"/>
        <c:auto val="1"/>
        <c:lblAlgn val="ctr"/>
        <c:lblOffset val="100"/>
        <c:noMultiLvlLbl val="0"/>
      </c:catAx>
      <c:valAx>
        <c:axId val="179281424"/>
        <c:scaling>
          <c:orientation val="minMax"/>
        </c:scaling>
        <c:delete val="0"/>
        <c:axPos val="r"/>
        <c:majorGridlines>
          <c:spPr>
            <a:ln>
              <a:prstDash val="sysDot"/>
            </a:ln>
          </c:spPr>
        </c:majorGridlines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lang="ar-SY" sz="1600" b="1">
                <a:solidFill>
                  <a:srgbClr val="C385BA"/>
                </a:solidFill>
              </a:defRPr>
            </a:pPr>
            <a:endParaRPr lang="en-US"/>
          </a:p>
        </c:txPr>
        <c:crossAx val="1792808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98482C-E152-4DF6-862D-D12373DC4E6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ar-SY"/>
        </a:p>
      </dgm:t>
    </dgm:pt>
    <dgm:pt modelId="{E22D02B9-8AA1-43CD-BD64-E637048E9FD8}">
      <dgm:prSet phldrT="[نص]" custT="1"/>
      <dgm:spPr>
        <a:solidFill>
          <a:srgbClr val="C00000"/>
        </a:solidFill>
      </dgm:spPr>
      <dgm:t>
        <a:bodyPr/>
        <a:lstStyle/>
        <a:p>
          <a:pPr algn="ctr" rtl="1"/>
          <a:r>
            <a:rPr lang="ar-SY" sz="5400" dirty="0" smtClean="0"/>
            <a:t>دوافع الزواج</a:t>
          </a:r>
        </a:p>
      </dgm:t>
    </dgm:pt>
    <dgm:pt modelId="{3D24361F-980C-420F-B39C-30576E4F1140}" type="par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F4326888-3CCB-4E94-831A-0EC45FF34069}" type="sib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C508E4FF-97E2-4667-9C4F-79B4279488A9}">
      <dgm:prSet phldrT="[نص]" custT="1"/>
      <dgm:spPr>
        <a:solidFill>
          <a:srgbClr val="E7074C"/>
        </a:solidFill>
      </dgm:spPr>
      <dgm:t>
        <a:bodyPr/>
        <a:lstStyle/>
        <a:p>
          <a:pPr algn="ctr" rtl="1"/>
          <a:r>
            <a:rPr lang="ar-SY" sz="48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مقدمة</a:t>
          </a:r>
          <a:endParaRPr lang="ar-SY" sz="28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AD2C6544-89D0-4844-B9D9-B93936C7DB5A}" type="parTrans" cxnId="{B1B911F4-4F47-4AAB-9BB0-509BCD991DFF}">
      <dgm:prSet/>
      <dgm:spPr/>
      <dgm:t>
        <a:bodyPr/>
        <a:lstStyle/>
        <a:p>
          <a:pPr algn="ctr" rtl="1"/>
          <a:endParaRPr lang="ar-SY" sz="3200"/>
        </a:p>
      </dgm:t>
    </dgm:pt>
    <dgm:pt modelId="{BA92B991-D68D-4DE6-9843-E7280F6A8040}" type="sibTrans" cxnId="{B1B911F4-4F47-4AAB-9BB0-509BCD991DFF}">
      <dgm:prSet/>
      <dgm:spPr/>
      <dgm:t>
        <a:bodyPr/>
        <a:lstStyle/>
        <a:p>
          <a:pPr algn="ctr" rtl="1"/>
          <a:endParaRPr lang="ar-SY"/>
        </a:p>
      </dgm:t>
    </dgm:pt>
    <dgm:pt modelId="{E3553667-FC1C-4508-BA16-626B53B746AB}">
      <dgm:prSet phldrT="[نص]" custT="1"/>
      <dgm:spPr>
        <a:solidFill>
          <a:srgbClr val="E7074C"/>
        </a:solidFill>
      </dgm:spPr>
      <dgm:t>
        <a:bodyPr/>
        <a:lstStyle/>
        <a:p>
          <a:pPr algn="ctr" rtl="1"/>
          <a:r>
            <a:rPr lang="ar-LB" sz="4800" b="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</a:t>
          </a:r>
          <a:r>
            <a:rPr lang="ar-SY" sz="4800" b="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دوافع</a:t>
          </a:r>
          <a:endParaRPr lang="ar-SY" sz="4800" b="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AC5B2567-18FF-438C-93D3-1E1C2AE3B5B0}" type="parTrans" cxnId="{9A74F9F0-874A-48A9-9C8A-281BDD7DFD42}">
      <dgm:prSet/>
      <dgm:spPr/>
      <dgm:t>
        <a:bodyPr/>
        <a:lstStyle/>
        <a:p>
          <a:pPr algn="ctr" rtl="1"/>
          <a:endParaRPr lang="ar-SY" sz="3200"/>
        </a:p>
      </dgm:t>
    </dgm:pt>
    <dgm:pt modelId="{0E98C6C8-75A7-410B-8DE8-4B14B3F20940}" type="sibTrans" cxnId="{9A74F9F0-874A-48A9-9C8A-281BDD7DFD42}">
      <dgm:prSet/>
      <dgm:spPr/>
      <dgm:t>
        <a:bodyPr/>
        <a:lstStyle/>
        <a:p>
          <a:pPr algn="ctr" rtl="1"/>
          <a:endParaRPr lang="ar-SY"/>
        </a:p>
      </dgm:t>
    </dgm:pt>
    <dgm:pt modelId="{62EF89D6-4BB4-4283-9AEF-CEC2AEE1EC42}">
      <dgm:prSet phldrT="[نص]" custT="1"/>
      <dgm:spPr>
        <a:solidFill>
          <a:srgbClr val="F7AED4"/>
        </a:solidFill>
      </dgm:spPr>
      <dgm:t>
        <a:bodyPr/>
        <a:lstStyle/>
        <a:p>
          <a:pPr algn="ctr"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الديني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7FE0E227-A307-4A0A-9ADC-5396B25C0385}" type="parTrans" cxnId="{E1A7CB94-D5C6-4620-988B-734D9A4FD302}">
      <dgm:prSet/>
      <dgm:spPr/>
      <dgm:t>
        <a:bodyPr/>
        <a:lstStyle/>
        <a:p>
          <a:pPr algn="ctr" rtl="1"/>
          <a:endParaRPr lang="ar-SY" sz="3200"/>
        </a:p>
      </dgm:t>
    </dgm:pt>
    <dgm:pt modelId="{8B0343D6-0F35-4E41-830B-3606AF1ED61E}" type="sibTrans" cxnId="{E1A7CB94-D5C6-4620-988B-734D9A4FD302}">
      <dgm:prSet/>
      <dgm:spPr/>
      <dgm:t>
        <a:bodyPr/>
        <a:lstStyle/>
        <a:p>
          <a:pPr algn="ctr" rtl="1"/>
          <a:endParaRPr lang="ar-SY"/>
        </a:p>
      </dgm:t>
    </dgm:pt>
    <dgm:pt modelId="{552CDC23-6331-4BD6-A001-0C01A85FE894}">
      <dgm:prSet phldrT="[نص]" custT="1"/>
      <dgm:spPr>
        <a:solidFill>
          <a:srgbClr val="F7AED4"/>
        </a:solidFill>
      </dgm:spPr>
      <dgm:t>
        <a:bodyPr/>
        <a:lstStyle/>
        <a:p>
          <a:pPr algn="ctr"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الأبوة والأمومة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DDCF8574-B3E1-4C67-A0F8-C829AB8AA9E2}" type="parTrans" cxnId="{5A930413-EC9B-4FA6-A0B5-EFCCB0A4529E}">
      <dgm:prSet/>
      <dgm:spPr/>
      <dgm:t>
        <a:bodyPr/>
        <a:lstStyle/>
        <a:p>
          <a:pPr algn="ctr" rtl="1"/>
          <a:endParaRPr lang="ar-SY" sz="3200"/>
        </a:p>
      </dgm:t>
    </dgm:pt>
    <dgm:pt modelId="{D08AFB0B-AAA1-4755-A243-8E2C1F11E316}" type="sibTrans" cxnId="{5A930413-EC9B-4FA6-A0B5-EFCCB0A4529E}">
      <dgm:prSet/>
      <dgm:spPr/>
      <dgm:t>
        <a:bodyPr/>
        <a:lstStyle/>
        <a:p>
          <a:pPr algn="ctr" rtl="1"/>
          <a:endParaRPr lang="ar-SY"/>
        </a:p>
      </dgm:t>
    </dgm:pt>
    <dgm:pt modelId="{7EC222ED-9483-4FC8-BDCC-20AB9F2ED5E8}">
      <dgm:prSet phldrT="[نص]" custT="1"/>
      <dgm:spPr>
        <a:solidFill>
          <a:srgbClr val="F7AED4"/>
        </a:solidFill>
      </dgm:spPr>
      <dgm:t>
        <a:bodyPr/>
        <a:lstStyle/>
        <a:p>
          <a:pPr algn="ctr"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الجنسي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5ED2BB07-009D-484F-86FD-4B93F4C37C75}" type="parTrans" cxnId="{74027E22-592F-490E-8FCF-863BFEAA1273}">
      <dgm:prSet/>
      <dgm:spPr/>
      <dgm:t>
        <a:bodyPr/>
        <a:lstStyle/>
        <a:p>
          <a:pPr algn="ctr" rtl="1"/>
          <a:endParaRPr lang="ar-SY" sz="3200"/>
        </a:p>
      </dgm:t>
    </dgm:pt>
    <dgm:pt modelId="{B7972CD1-46A0-42E3-AD69-38165D4397FD}" type="sibTrans" cxnId="{74027E22-592F-490E-8FCF-863BFEAA1273}">
      <dgm:prSet/>
      <dgm:spPr/>
      <dgm:t>
        <a:bodyPr/>
        <a:lstStyle/>
        <a:p>
          <a:pPr algn="ctr" rtl="1"/>
          <a:endParaRPr lang="ar-SY"/>
        </a:p>
      </dgm:t>
    </dgm:pt>
    <dgm:pt modelId="{B1DBEA8E-C10E-4678-BDFA-8EC939A61EB4}">
      <dgm:prSet custT="1"/>
      <dgm:spPr>
        <a:solidFill>
          <a:srgbClr val="F7AED4"/>
        </a:solidFill>
      </dgm:spPr>
      <dgm:t>
        <a:bodyPr/>
        <a:lstStyle/>
        <a:p>
          <a:pPr rtl="1"/>
          <a:r>
            <a:rPr lang="ar-SY" sz="40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الاجتماعي</a:t>
          </a:r>
          <a:endParaRPr lang="ar-SY" sz="40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82FF1F88-2E05-445D-8998-E8569AE2FB2F}" type="parTrans" cxnId="{CA5B77AA-13CF-4323-9076-8326A49F9A0B}">
      <dgm:prSet/>
      <dgm:spPr/>
      <dgm:t>
        <a:bodyPr/>
        <a:lstStyle/>
        <a:p>
          <a:pPr rtl="1"/>
          <a:endParaRPr lang="ar-SY"/>
        </a:p>
      </dgm:t>
    </dgm:pt>
    <dgm:pt modelId="{1B6FF5BB-5070-4011-B3FC-FF11B5C7A817}" type="sibTrans" cxnId="{CA5B77AA-13CF-4323-9076-8326A49F9A0B}">
      <dgm:prSet/>
      <dgm:spPr/>
      <dgm:t>
        <a:bodyPr/>
        <a:lstStyle/>
        <a:p>
          <a:pPr rtl="1"/>
          <a:endParaRPr lang="ar-SY"/>
        </a:p>
      </dgm:t>
    </dgm:pt>
    <dgm:pt modelId="{A7A875F0-C45F-4E49-9395-BBBD95330C14}">
      <dgm:prSet phldrT="[نص]" custT="1"/>
      <dgm:spPr>
        <a:solidFill>
          <a:srgbClr val="E7074C"/>
        </a:solidFill>
      </dgm:spPr>
      <dgm:t>
        <a:bodyPr/>
        <a:lstStyle/>
        <a:p>
          <a:pPr algn="ctr" rtl="1"/>
          <a:r>
            <a:rPr lang="ar-SY" sz="4800" b="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الخاتمة</a:t>
          </a:r>
          <a:endParaRPr lang="ar-SY" sz="1200" b="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61BC9159-62F2-4BBB-BC78-61EB6A9676B9}" type="sibTrans" cxnId="{39EC80AA-C05B-4B95-9D99-481DBCDE0395}">
      <dgm:prSet/>
      <dgm:spPr/>
      <dgm:t>
        <a:bodyPr/>
        <a:lstStyle/>
        <a:p>
          <a:pPr algn="ctr" rtl="1"/>
          <a:endParaRPr lang="ar-SY"/>
        </a:p>
      </dgm:t>
    </dgm:pt>
    <dgm:pt modelId="{DE023A98-1537-491B-A67B-52C8BF0B46B3}" type="parTrans" cxnId="{39EC80AA-C05B-4B95-9D99-481DBCDE0395}">
      <dgm:prSet/>
      <dgm:spPr/>
      <dgm:t>
        <a:bodyPr/>
        <a:lstStyle/>
        <a:p>
          <a:pPr algn="ctr" rtl="1"/>
          <a:endParaRPr lang="ar-SY" sz="3200"/>
        </a:p>
      </dgm:t>
    </dgm:pt>
    <dgm:pt modelId="{2C14346B-5594-42A1-B4E7-6FF420052982}">
      <dgm:prSet custT="1"/>
      <dgm:spPr>
        <a:solidFill>
          <a:srgbClr val="F7AED4"/>
        </a:solidFill>
      </dgm:spPr>
      <dgm:t>
        <a:bodyPr/>
        <a:lstStyle/>
        <a:p>
          <a:pPr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الدوافع الخاصة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7D304942-9259-4B34-859E-B4A4D3A65105}" type="parTrans" cxnId="{8856B701-4D97-4EA4-98B3-A70C63ADEE57}">
      <dgm:prSet/>
      <dgm:spPr/>
      <dgm:t>
        <a:bodyPr/>
        <a:lstStyle/>
        <a:p>
          <a:pPr rtl="1"/>
          <a:endParaRPr lang="ar-SY"/>
        </a:p>
      </dgm:t>
    </dgm:pt>
    <dgm:pt modelId="{A277F597-D8C9-4467-9A83-66D779993845}" type="sibTrans" cxnId="{8856B701-4D97-4EA4-98B3-A70C63ADEE57}">
      <dgm:prSet/>
      <dgm:spPr/>
      <dgm:t>
        <a:bodyPr/>
        <a:lstStyle/>
        <a:p>
          <a:pPr rtl="1"/>
          <a:endParaRPr lang="ar-SY"/>
        </a:p>
      </dgm:t>
    </dgm:pt>
    <dgm:pt modelId="{5887B0FD-7222-4E7B-B2F9-ED90366D2695}">
      <dgm:prSet custT="1"/>
      <dgm:spPr>
        <a:solidFill>
          <a:srgbClr val="F7AED4"/>
        </a:solidFill>
      </dgm:spPr>
      <dgm:t>
        <a:bodyPr/>
        <a:lstStyle/>
        <a:p>
          <a:pPr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النفسي</a:t>
          </a:r>
        </a:p>
      </dgm:t>
    </dgm:pt>
    <dgm:pt modelId="{60F717D7-F595-4E49-952A-EF7CBC0C52F3}" type="parTrans" cxnId="{C246F1D3-B4D4-4356-BDA5-4637979A30DC}">
      <dgm:prSet/>
      <dgm:spPr/>
      <dgm:t>
        <a:bodyPr/>
        <a:lstStyle/>
        <a:p>
          <a:pPr rtl="1"/>
          <a:endParaRPr lang="ar-SY"/>
        </a:p>
      </dgm:t>
    </dgm:pt>
    <dgm:pt modelId="{002C7106-AB3D-4F87-A823-DDCBC894C6E0}" type="sibTrans" cxnId="{C246F1D3-B4D4-4356-BDA5-4637979A30DC}">
      <dgm:prSet/>
      <dgm:spPr/>
      <dgm:t>
        <a:bodyPr/>
        <a:lstStyle/>
        <a:p>
          <a:pPr rtl="1"/>
          <a:endParaRPr lang="ar-SY"/>
        </a:p>
      </dgm:t>
    </dgm:pt>
    <dgm:pt modelId="{5106D7D6-A3DC-43AE-B022-7128DC6CFED4}" type="pres">
      <dgm:prSet presAssocID="{FD98482C-E152-4DF6-862D-D12373DC4E6D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B338895-63EF-47F5-827B-FC07A2BFB994}" type="pres">
      <dgm:prSet presAssocID="{E22D02B9-8AA1-43CD-BD64-E637048E9FD8}" presName="root1" presStyleCnt="0"/>
      <dgm:spPr/>
    </dgm:pt>
    <dgm:pt modelId="{256F8DE2-6644-4F70-9388-4D77B5197BEB}" type="pres">
      <dgm:prSet presAssocID="{E22D02B9-8AA1-43CD-BD64-E637048E9FD8}" presName="LevelOneTextNode" presStyleLbl="node0" presStyleIdx="0" presStyleCnt="1" custScaleY="18514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2AEDDBB-BA35-415D-A410-6900DB6FFFEA}" type="pres">
      <dgm:prSet presAssocID="{E22D02B9-8AA1-43CD-BD64-E637048E9FD8}" presName="level2hierChild" presStyleCnt="0"/>
      <dgm:spPr/>
    </dgm:pt>
    <dgm:pt modelId="{922D4869-94A8-4D35-AD38-1E78C347AF71}" type="pres">
      <dgm:prSet presAssocID="{AD2C6544-89D0-4844-B9D9-B93936C7DB5A}" presName="conn2-1" presStyleLbl="parChTrans1D2" presStyleIdx="0" presStyleCnt="3"/>
      <dgm:spPr/>
      <dgm:t>
        <a:bodyPr/>
        <a:lstStyle/>
        <a:p>
          <a:endParaRPr lang="en-GB"/>
        </a:p>
      </dgm:t>
    </dgm:pt>
    <dgm:pt modelId="{458A01D0-418A-4F95-9A2A-C0E0ADA9B9A1}" type="pres">
      <dgm:prSet presAssocID="{AD2C6544-89D0-4844-B9D9-B93936C7DB5A}" presName="connTx" presStyleLbl="parChTrans1D2" presStyleIdx="0" presStyleCnt="3"/>
      <dgm:spPr/>
      <dgm:t>
        <a:bodyPr/>
        <a:lstStyle/>
        <a:p>
          <a:endParaRPr lang="en-GB"/>
        </a:p>
      </dgm:t>
    </dgm:pt>
    <dgm:pt modelId="{A41DEEDF-2080-4AE0-B02C-17F8D07F9F07}" type="pres">
      <dgm:prSet presAssocID="{C508E4FF-97E2-4667-9C4F-79B4279488A9}" presName="root2" presStyleCnt="0"/>
      <dgm:spPr/>
    </dgm:pt>
    <dgm:pt modelId="{010F83BF-B251-4851-A60D-7FAE17F0CC8E}" type="pres">
      <dgm:prSet presAssocID="{C508E4FF-97E2-4667-9C4F-79B4279488A9}" presName="LevelTwoTextNode" presStyleLbl="node2" presStyleIdx="0" presStyleCnt="3" custLinFactNeighborX="1076" custLinFactNeighborY="-6763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209F63EE-187A-452F-924D-EF07EBEB3E99}" type="pres">
      <dgm:prSet presAssocID="{C508E4FF-97E2-4667-9C4F-79B4279488A9}" presName="level3hierChild" presStyleCnt="0"/>
      <dgm:spPr/>
    </dgm:pt>
    <dgm:pt modelId="{BC2069C9-7008-4E2C-992A-CA3BE5A83CD1}" type="pres">
      <dgm:prSet presAssocID="{AC5B2567-18FF-438C-93D3-1E1C2AE3B5B0}" presName="conn2-1" presStyleLbl="parChTrans1D2" presStyleIdx="1" presStyleCnt="3"/>
      <dgm:spPr/>
      <dgm:t>
        <a:bodyPr/>
        <a:lstStyle/>
        <a:p>
          <a:endParaRPr lang="en-GB"/>
        </a:p>
      </dgm:t>
    </dgm:pt>
    <dgm:pt modelId="{BE8163A7-41A3-463E-AC92-DACB6D98F266}" type="pres">
      <dgm:prSet presAssocID="{AC5B2567-18FF-438C-93D3-1E1C2AE3B5B0}" presName="connTx" presStyleLbl="parChTrans1D2" presStyleIdx="1" presStyleCnt="3"/>
      <dgm:spPr/>
      <dgm:t>
        <a:bodyPr/>
        <a:lstStyle/>
        <a:p>
          <a:endParaRPr lang="en-GB"/>
        </a:p>
      </dgm:t>
    </dgm:pt>
    <dgm:pt modelId="{B6F4556F-FD6A-47DA-932B-0AABA6E7BA82}" type="pres">
      <dgm:prSet presAssocID="{E3553667-FC1C-4508-BA16-626B53B746AB}" presName="root2" presStyleCnt="0"/>
      <dgm:spPr/>
    </dgm:pt>
    <dgm:pt modelId="{CC4F8CD5-38CD-4203-A28A-D68E7B8F319F}" type="pres">
      <dgm:prSet presAssocID="{E3553667-FC1C-4508-BA16-626B53B746AB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7FF6C28-C5E5-4DD5-924D-8ABD163BA91B}" type="pres">
      <dgm:prSet presAssocID="{E3553667-FC1C-4508-BA16-626B53B746AB}" presName="level3hierChild" presStyleCnt="0"/>
      <dgm:spPr/>
    </dgm:pt>
    <dgm:pt modelId="{BF9706C3-3AA7-4E76-AB70-B530A52F39F6}" type="pres">
      <dgm:prSet presAssocID="{7FE0E227-A307-4A0A-9ADC-5396B25C0385}" presName="conn2-1" presStyleLbl="parChTrans1D3" presStyleIdx="0" presStyleCnt="6"/>
      <dgm:spPr/>
      <dgm:t>
        <a:bodyPr/>
        <a:lstStyle/>
        <a:p>
          <a:endParaRPr lang="en-GB"/>
        </a:p>
      </dgm:t>
    </dgm:pt>
    <dgm:pt modelId="{BE4AAAD4-A70C-41E3-ADD9-9425F1622D9F}" type="pres">
      <dgm:prSet presAssocID="{7FE0E227-A307-4A0A-9ADC-5396B25C0385}" presName="connTx" presStyleLbl="parChTrans1D3" presStyleIdx="0" presStyleCnt="6"/>
      <dgm:spPr/>
      <dgm:t>
        <a:bodyPr/>
        <a:lstStyle/>
        <a:p>
          <a:endParaRPr lang="en-GB"/>
        </a:p>
      </dgm:t>
    </dgm:pt>
    <dgm:pt modelId="{78985AD3-9E8F-4B77-B2CB-2CF7D3FBAEF4}" type="pres">
      <dgm:prSet presAssocID="{62EF89D6-4BB4-4283-9AEF-CEC2AEE1EC42}" presName="root2" presStyleCnt="0"/>
      <dgm:spPr/>
    </dgm:pt>
    <dgm:pt modelId="{21C41171-E899-4C7B-8E11-5CD16E9B09A0}" type="pres">
      <dgm:prSet presAssocID="{62EF89D6-4BB4-4283-9AEF-CEC2AEE1EC42}" presName="LevelTwoTextNode" presStyleLbl="node3" presStyleIdx="0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D97F6EE-9707-4773-9A74-1CE4B114ABCD}" type="pres">
      <dgm:prSet presAssocID="{62EF89D6-4BB4-4283-9AEF-CEC2AEE1EC42}" presName="level3hierChild" presStyleCnt="0"/>
      <dgm:spPr/>
    </dgm:pt>
    <dgm:pt modelId="{BEBEDA6D-2A74-41CE-A486-00715BFEB961}" type="pres">
      <dgm:prSet presAssocID="{82FF1F88-2E05-445D-8998-E8569AE2FB2F}" presName="conn2-1" presStyleLbl="parChTrans1D3" presStyleIdx="1" presStyleCnt="6"/>
      <dgm:spPr/>
      <dgm:t>
        <a:bodyPr/>
        <a:lstStyle/>
        <a:p>
          <a:endParaRPr lang="en-GB"/>
        </a:p>
      </dgm:t>
    </dgm:pt>
    <dgm:pt modelId="{61C9ED1C-630D-407C-A519-A32B09C3F99C}" type="pres">
      <dgm:prSet presAssocID="{82FF1F88-2E05-445D-8998-E8569AE2FB2F}" presName="connTx" presStyleLbl="parChTrans1D3" presStyleIdx="1" presStyleCnt="6"/>
      <dgm:spPr/>
      <dgm:t>
        <a:bodyPr/>
        <a:lstStyle/>
        <a:p>
          <a:endParaRPr lang="en-GB"/>
        </a:p>
      </dgm:t>
    </dgm:pt>
    <dgm:pt modelId="{A3DF0E95-5053-443E-8EC1-E3CA7546224E}" type="pres">
      <dgm:prSet presAssocID="{B1DBEA8E-C10E-4678-BDFA-8EC939A61EB4}" presName="root2" presStyleCnt="0"/>
      <dgm:spPr/>
    </dgm:pt>
    <dgm:pt modelId="{240A1056-411F-41F3-B58F-1DA2B82D3995}" type="pres">
      <dgm:prSet presAssocID="{B1DBEA8E-C10E-4678-BDFA-8EC939A61EB4}" presName="LevelTwoTextNode" presStyleLbl="node3" presStyleIdx="1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6D831F38-5DC3-48A4-98A4-25E50DAC4FBA}" type="pres">
      <dgm:prSet presAssocID="{B1DBEA8E-C10E-4678-BDFA-8EC939A61EB4}" presName="level3hierChild" presStyleCnt="0"/>
      <dgm:spPr/>
    </dgm:pt>
    <dgm:pt modelId="{0921D8D5-313A-4777-8DD6-4BF642AE3142}" type="pres">
      <dgm:prSet presAssocID="{DDCF8574-B3E1-4C67-A0F8-C829AB8AA9E2}" presName="conn2-1" presStyleLbl="parChTrans1D3" presStyleIdx="2" presStyleCnt="6"/>
      <dgm:spPr/>
      <dgm:t>
        <a:bodyPr/>
        <a:lstStyle/>
        <a:p>
          <a:endParaRPr lang="en-GB"/>
        </a:p>
      </dgm:t>
    </dgm:pt>
    <dgm:pt modelId="{4EC76EC9-4194-4A13-858B-B2EDC8B128EB}" type="pres">
      <dgm:prSet presAssocID="{DDCF8574-B3E1-4C67-A0F8-C829AB8AA9E2}" presName="connTx" presStyleLbl="parChTrans1D3" presStyleIdx="2" presStyleCnt="6"/>
      <dgm:spPr/>
      <dgm:t>
        <a:bodyPr/>
        <a:lstStyle/>
        <a:p>
          <a:endParaRPr lang="en-GB"/>
        </a:p>
      </dgm:t>
    </dgm:pt>
    <dgm:pt modelId="{5ED921C8-EA4A-4521-A55A-894F836CDCD6}" type="pres">
      <dgm:prSet presAssocID="{552CDC23-6331-4BD6-A001-0C01A85FE894}" presName="root2" presStyleCnt="0"/>
      <dgm:spPr/>
    </dgm:pt>
    <dgm:pt modelId="{F60396B5-536E-4FD7-B826-6CBF401708C6}" type="pres">
      <dgm:prSet presAssocID="{552CDC23-6331-4BD6-A001-0C01A85FE894}" presName="LevelTwoTextNode" presStyleLbl="node3" presStyleIdx="2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880DECA-28EC-4EEF-8787-C0A0F60DA0A6}" type="pres">
      <dgm:prSet presAssocID="{552CDC23-6331-4BD6-A001-0C01A85FE894}" presName="level3hierChild" presStyleCnt="0"/>
      <dgm:spPr/>
    </dgm:pt>
    <dgm:pt modelId="{5F24D1C5-3B56-4410-BF1D-A5866002F0D1}" type="pres">
      <dgm:prSet presAssocID="{5ED2BB07-009D-484F-86FD-4B93F4C37C75}" presName="conn2-1" presStyleLbl="parChTrans1D3" presStyleIdx="3" presStyleCnt="6"/>
      <dgm:spPr/>
      <dgm:t>
        <a:bodyPr/>
        <a:lstStyle/>
        <a:p>
          <a:endParaRPr lang="en-GB"/>
        </a:p>
      </dgm:t>
    </dgm:pt>
    <dgm:pt modelId="{B1323DD8-31C0-4FBC-A5F3-150EB0BEB3E6}" type="pres">
      <dgm:prSet presAssocID="{5ED2BB07-009D-484F-86FD-4B93F4C37C75}" presName="connTx" presStyleLbl="parChTrans1D3" presStyleIdx="3" presStyleCnt="6"/>
      <dgm:spPr/>
      <dgm:t>
        <a:bodyPr/>
        <a:lstStyle/>
        <a:p>
          <a:endParaRPr lang="en-GB"/>
        </a:p>
      </dgm:t>
    </dgm:pt>
    <dgm:pt modelId="{1AFECAE4-E319-4D8A-9731-01B5468C7654}" type="pres">
      <dgm:prSet presAssocID="{7EC222ED-9483-4FC8-BDCC-20AB9F2ED5E8}" presName="root2" presStyleCnt="0"/>
      <dgm:spPr/>
    </dgm:pt>
    <dgm:pt modelId="{2BF7D0A5-452F-4B10-A990-19E367D72465}" type="pres">
      <dgm:prSet presAssocID="{7EC222ED-9483-4FC8-BDCC-20AB9F2ED5E8}" presName="LevelTwoTextNode" presStyleLbl="node3" presStyleIdx="3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D4D0F0B-1529-4017-BB1B-77AEC14BFF35}" type="pres">
      <dgm:prSet presAssocID="{7EC222ED-9483-4FC8-BDCC-20AB9F2ED5E8}" presName="level3hierChild" presStyleCnt="0"/>
      <dgm:spPr/>
    </dgm:pt>
    <dgm:pt modelId="{508D9EE8-38E3-4366-9CCB-ED3266FD9DEB}" type="pres">
      <dgm:prSet presAssocID="{60F717D7-F595-4E49-952A-EF7CBC0C52F3}" presName="conn2-1" presStyleLbl="parChTrans1D3" presStyleIdx="4" presStyleCnt="6"/>
      <dgm:spPr/>
      <dgm:t>
        <a:bodyPr/>
        <a:lstStyle/>
        <a:p>
          <a:endParaRPr lang="en-GB"/>
        </a:p>
      </dgm:t>
    </dgm:pt>
    <dgm:pt modelId="{C3508FF7-0BD1-4B3C-A275-C9754904E707}" type="pres">
      <dgm:prSet presAssocID="{60F717D7-F595-4E49-952A-EF7CBC0C52F3}" presName="connTx" presStyleLbl="parChTrans1D3" presStyleIdx="4" presStyleCnt="6"/>
      <dgm:spPr/>
      <dgm:t>
        <a:bodyPr/>
        <a:lstStyle/>
        <a:p>
          <a:endParaRPr lang="en-GB"/>
        </a:p>
      </dgm:t>
    </dgm:pt>
    <dgm:pt modelId="{08051045-3E48-4561-B304-0D19CF52D1E2}" type="pres">
      <dgm:prSet presAssocID="{5887B0FD-7222-4E7B-B2F9-ED90366D2695}" presName="root2" presStyleCnt="0"/>
      <dgm:spPr/>
    </dgm:pt>
    <dgm:pt modelId="{03757776-EBAE-4ACD-9DD1-E199DD6BA96B}" type="pres">
      <dgm:prSet presAssocID="{5887B0FD-7222-4E7B-B2F9-ED90366D2695}" presName="LevelTwoTextNode" presStyleLbl="node3" presStyleIdx="4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EB17E50-3648-4E1F-97B8-F0825716A61A}" type="pres">
      <dgm:prSet presAssocID="{5887B0FD-7222-4E7B-B2F9-ED90366D2695}" presName="level3hierChild" presStyleCnt="0"/>
      <dgm:spPr/>
    </dgm:pt>
    <dgm:pt modelId="{230CE794-75F7-43B2-8750-30F6EB1FB6CE}" type="pres">
      <dgm:prSet presAssocID="{7D304942-9259-4B34-859E-B4A4D3A65105}" presName="conn2-1" presStyleLbl="parChTrans1D3" presStyleIdx="5" presStyleCnt="6"/>
      <dgm:spPr/>
      <dgm:t>
        <a:bodyPr/>
        <a:lstStyle/>
        <a:p>
          <a:endParaRPr lang="en-GB"/>
        </a:p>
      </dgm:t>
    </dgm:pt>
    <dgm:pt modelId="{4AF153D0-5C64-494A-A416-4BE0D6953C24}" type="pres">
      <dgm:prSet presAssocID="{7D304942-9259-4B34-859E-B4A4D3A65105}" presName="connTx" presStyleLbl="parChTrans1D3" presStyleIdx="5" presStyleCnt="6"/>
      <dgm:spPr/>
      <dgm:t>
        <a:bodyPr/>
        <a:lstStyle/>
        <a:p>
          <a:endParaRPr lang="en-GB"/>
        </a:p>
      </dgm:t>
    </dgm:pt>
    <dgm:pt modelId="{07DC3E64-AC8C-402C-ABCC-ADC2B0581D97}" type="pres">
      <dgm:prSet presAssocID="{2C14346B-5594-42A1-B4E7-6FF420052982}" presName="root2" presStyleCnt="0"/>
      <dgm:spPr/>
    </dgm:pt>
    <dgm:pt modelId="{67E6B991-78A4-44A7-8676-E3B2116420D3}" type="pres">
      <dgm:prSet presAssocID="{2C14346B-5594-42A1-B4E7-6FF420052982}" presName="LevelTwoTextNode" presStyleLbl="node3" presStyleIdx="5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0098E340-EF7C-4A4C-824F-C46715598C10}" type="pres">
      <dgm:prSet presAssocID="{2C14346B-5594-42A1-B4E7-6FF420052982}" presName="level3hierChild" presStyleCnt="0"/>
      <dgm:spPr/>
    </dgm:pt>
    <dgm:pt modelId="{146958D3-31B0-4D1F-8D55-55DAC41C2FB1}" type="pres">
      <dgm:prSet presAssocID="{DE023A98-1537-491B-A67B-52C8BF0B46B3}" presName="conn2-1" presStyleLbl="parChTrans1D2" presStyleIdx="2" presStyleCnt="3"/>
      <dgm:spPr/>
      <dgm:t>
        <a:bodyPr/>
        <a:lstStyle/>
        <a:p>
          <a:endParaRPr lang="en-GB"/>
        </a:p>
      </dgm:t>
    </dgm:pt>
    <dgm:pt modelId="{16E8A3B8-0BBF-4CF8-82CA-3C08380F2E5E}" type="pres">
      <dgm:prSet presAssocID="{DE023A98-1537-491B-A67B-52C8BF0B46B3}" presName="connTx" presStyleLbl="parChTrans1D2" presStyleIdx="2" presStyleCnt="3"/>
      <dgm:spPr/>
      <dgm:t>
        <a:bodyPr/>
        <a:lstStyle/>
        <a:p>
          <a:endParaRPr lang="en-GB"/>
        </a:p>
      </dgm:t>
    </dgm:pt>
    <dgm:pt modelId="{65CD2EEC-1217-407E-A95F-49D7F788D0AF}" type="pres">
      <dgm:prSet presAssocID="{A7A875F0-C45F-4E49-9395-BBBD95330C14}" presName="root2" presStyleCnt="0"/>
      <dgm:spPr/>
    </dgm:pt>
    <dgm:pt modelId="{D67B77A1-8BD0-4F37-9109-1004F0554521}" type="pres">
      <dgm:prSet presAssocID="{A7A875F0-C45F-4E49-9395-BBBD95330C14}" presName="LevelTwoTextNode" presStyleLbl="node2" presStyleIdx="2" presStyleCnt="3" custLinFactNeighborX="1076" custLinFactNeighborY="5648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65ABF59-2A0E-4589-B4CC-28DD4C7B32C0}" type="pres">
      <dgm:prSet presAssocID="{A7A875F0-C45F-4E49-9395-BBBD95330C14}" presName="level3hierChild" presStyleCnt="0"/>
      <dgm:spPr/>
    </dgm:pt>
  </dgm:ptLst>
  <dgm:cxnLst>
    <dgm:cxn modelId="{9AF755F3-0BA6-4BD9-ABD3-89C39F4DB118}" srcId="{FD98482C-E152-4DF6-862D-D12373DC4E6D}" destId="{E22D02B9-8AA1-43CD-BD64-E637048E9FD8}" srcOrd="0" destOrd="0" parTransId="{3D24361F-980C-420F-B39C-30576E4F1140}" sibTransId="{F4326888-3CCB-4E94-831A-0EC45FF34069}"/>
    <dgm:cxn modelId="{9A0289D0-8390-4179-B51C-C20AB967BF07}" type="presOf" srcId="{AD2C6544-89D0-4844-B9D9-B93936C7DB5A}" destId="{458A01D0-418A-4F95-9A2A-C0E0ADA9B9A1}" srcOrd="1" destOrd="0" presId="urn:microsoft.com/office/officeart/2005/8/layout/hierarchy2"/>
    <dgm:cxn modelId="{23DD316C-E7BE-4716-9347-2D64C4070AD9}" type="presOf" srcId="{2C14346B-5594-42A1-B4E7-6FF420052982}" destId="{67E6B991-78A4-44A7-8676-E3B2116420D3}" srcOrd="0" destOrd="0" presId="urn:microsoft.com/office/officeart/2005/8/layout/hierarchy2"/>
    <dgm:cxn modelId="{C862F7EF-CA63-488A-9010-7EA537B21B20}" type="presOf" srcId="{DDCF8574-B3E1-4C67-A0F8-C829AB8AA9E2}" destId="{0921D8D5-313A-4777-8DD6-4BF642AE3142}" srcOrd="0" destOrd="0" presId="urn:microsoft.com/office/officeart/2005/8/layout/hierarchy2"/>
    <dgm:cxn modelId="{82D9F3BF-C708-4D3F-8A2D-830C7578A1CA}" type="presOf" srcId="{5887B0FD-7222-4E7B-B2F9-ED90366D2695}" destId="{03757776-EBAE-4ACD-9DD1-E199DD6BA96B}" srcOrd="0" destOrd="0" presId="urn:microsoft.com/office/officeart/2005/8/layout/hierarchy2"/>
    <dgm:cxn modelId="{37CC8FEB-3110-4EDE-A0B5-222135C89AD4}" type="presOf" srcId="{60F717D7-F595-4E49-952A-EF7CBC0C52F3}" destId="{C3508FF7-0BD1-4B3C-A275-C9754904E707}" srcOrd="1" destOrd="0" presId="urn:microsoft.com/office/officeart/2005/8/layout/hierarchy2"/>
    <dgm:cxn modelId="{5A930413-EC9B-4FA6-A0B5-EFCCB0A4529E}" srcId="{E3553667-FC1C-4508-BA16-626B53B746AB}" destId="{552CDC23-6331-4BD6-A001-0C01A85FE894}" srcOrd="2" destOrd="0" parTransId="{DDCF8574-B3E1-4C67-A0F8-C829AB8AA9E2}" sibTransId="{D08AFB0B-AAA1-4755-A243-8E2C1F11E316}"/>
    <dgm:cxn modelId="{717BCEE4-173A-4F0C-9152-F0BC7B054F56}" type="presOf" srcId="{552CDC23-6331-4BD6-A001-0C01A85FE894}" destId="{F60396B5-536E-4FD7-B826-6CBF401708C6}" srcOrd="0" destOrd="0" presId="urn:microsoft.com/office/officeart/2005/8/layout/hierarchy2"/>
    <dgm:cxn modelId="{326D7B9F-C1BB-4A0A-B4A6-AFF5EE326B54}" type="presOf" srcId="{B1DBEA8E-C10E-4678-BDFA-8EC939A61EB4}" destId="{240A1056-411F-41F3-B58F-1DA2B82D3995}" srcOrd="0" destOrd="0" presId="urn:microsoft.com/office/officeart/2005/8/layout/hierarchy2"/>
    <dgm:cxn modelId="{58E3AC20-EC8A-40CF-9B8E-C95F0A7E0FA9}" type="presOf" srcId="{7FE0E227-A307-4A0A-9ADC-5396B25C0385}" destId="{BF9706C3-3AA7-4E76-AB70-B530A52F39F6}" srcOrd="0" destOrd="0" presId="urn:microsoft.com/office/officeart/2005/8/layout/hierarchy2"/>
    <dgm:cxn modelId="{46DAE4E0-FFFB-4D78-99D8-3FD54F9D84BB}" type="presOf" srcId="{E22D02B9-8AA1-43CD-BD64-E637048E9FD8}" destId="{256F8DE2-6644-4F70-9388-4D77B5197BEB}" srcOrd="0" destOrd="0" presId="urn:microsoft.com/office/officeart/2005/8/layout/hierarchy2"/>
    <dgm:cxn modelId="{C246F1D3-B4D4-4356-BDA5-4637979A30DC}" srcId="{E3553667-FC1C-4508-BA16-626B53B746AB}" destId="{5887B0FD-7222-4E7B-B2F9-ED90366D2695}" srcOrd="4" destOrd="0" parTransId="{60F717D7-F595-4E49-952A-EF7CBC0C52F3}" sibTransId="{002C7106-AB3D-4F87-A823-DDCBC894C6E0}"/>
    <dgm:cxn modelId="{52408378-BC5C-47A0-807E-617D172BD0BF}" type="presOf" srcId="{AC5B2567-18FF-438C-93D3-1E1C2AE3B5B0}" destId="{BE8163A7-41A3-463E-AC92-DACB6D98F266}" srcOrd="1" destOrd="0" presId="urn:microsoft.com/office/officeart/2005/8/layout/hierarchy2"/>
    <dgm:cxn modelId="{74027E22-592F-490E-8FCF-863BFEAA1273}" srcId="{E3553667-FC1C-4508-BA16-626B53B746AB}" destId="{7EC222ED-9483-4FC8-BDCC-20AB9F2ED5E8}" srcOrd="3" destOrd="0" parTransId="{5ED2BB07-009D-484F-86FD-4B93F4C37C75}" sibTransId="{B7972CD1-46A0-42E3-AD69-38165D4397FD}"/>
    <dgm:cxn modelId="{66712D63-5F34-479F-A6C4-2AF20E0871D6}" type="presOf" srcId="{60F717D7-F595-4E49-952A-EF7CBC0C52F3}" destId="{508D9EE8-38E3-4366-9CCB-ED3266FD9DEB}" srcOrd="0" destOrd="0" presId="urn:microsoft.com/office/officeart/2005/8/layout/hierarchy2"/>
    <dgm:cxn modelId="{9344BF6F-073F-4F1F-B2E6-85211395552F}" type="presOf" srcId="{DE023A98-1537-491B-A67B-52C8BF0B46B3}" destId="{16E8A3B8-0BBF-4CF8-82CA-3C08380F2E5E}" srcOrd="1" destOrd="0" presId="urn:microsoft.com/office/officeart/2005/8/layout/hierarchy2"/>
    <dgm:cxn modelId="{8856B701-4D97-4EA4-98B3-A70C63ADEE57}" srcId="{E3553667-FC1C-4508-BA16-626B53B746AB}" destId="{2C14346B-5594-42A1-B4E7-6FF420052982}" srcOrd="5" destOrd="0" parTransId="{7D304942-9259-4B34-859E-B4A4D3A65105}" sibTransId="{A277F597-D8C9-4467-9A83-66D779993845}"/>
    <dgm:cxn modelId="{D58CCE75-BAA6-4871-9BFE-6B3C778F55A1}" type="presOf" srcId="{FD98482C-E152-4DF6-862D-D12373DC4E6D}" destId="{5106D7D6-A3DC-43AE-B022-7128DC6CFED4}" srcOrd="0" destOrd="0" presId="urn:microsoft.com/office/officeart/2005/8/layout/hierarchy2"/>
    <dgm:cxn modelId="{CA5B77AA-13CF-4323-9076-8326A49F9A0B}" srcId="{E3553667-FC1C-4508-BA16-626B53B746AB}" destId="{B1DBEA8E-C10E-4678-BDFA-8EC939A61EB4}" srcOrd="1" destOrd="0" parTransId="{82FF1F88-2E05-445D-8998-E8569AE2FB2F}" sibTransId="{1B6FF5BB-5070-4011-B3FC-FF11B5C7A817}"/>
    <dgm:cxn modelId="{244C7060-0EA7-4E9D-A3D3-006E2E38876E}" type="presOf" srcId="{7EC222ED-9483-4FC8-BDCC-20AB9F2ED5E8}" destId="{2BF7D0A5-452F-4B10-A990-19E367D72465}" srcOrd="0" destOrd="0" presId="urn:microsoft.com/office/officeart/2005/8/layout/hierarchy2"/>
    <dgm:cxn modelId="{B1B911F4-4F47-4AAB-9BB0-509BCD991DFF}" srcId="{E22D02B9-8AA1-43CD-BD64-E637048E9FD8}" destId="{C508E4FF-97E2-4667-9C4F-79B4279488A9}" srcOrd="0" destOrd="0" parTransId="{AD2C6544-89D0-4844-B9D9-B93936C7DB5A}" sibTransId="{BA92B991-D68D-4DE6-9843-E7280F6A8040}"/>
    <dgm:cxn modelId="{CDEB7AF2-BCBA-42D8-92E7-AEBDFAB04575}" type="presOf" srcId="{C508E4FF-97E2-4667-9C4F-79B4279488A9}" destId="{010F83BF-B251-4851-A60D-7FAE17F0CC8E}" srcOrd="0" destOrd="0" presId="urn:microsoft.com/office/officeart/2005/8/layout/hierarchy2"/>
    <dgm:cxn modelId="{BB8A3778-B5E6-4644-9946-75CE96E3B130}" type="presOf" srcId="{E3553667-FC1C-4508-BA16-626B53B746AB}" destId="{CC4F8CD5-38CD-4203-A28A-D68E7B8F319F}" srcOrd="0" destOrd="0" presId="urn:microsoft.com/office/officeart/2005/8/layout/hierarchy2"/>
    <dgm:cxn modelId="{9A74F9F0-874A-48A9-9C8A-281BDD7DFD42}" srcId="{E22D02B9-8AA1-43CD-BD64-E637048E9FD8}" destId="{E3553667-FC1C-4508-BA16-626B53B746AB}" srcOrd="1" destOrd="0" parTransId="{AC5B2567-18FF-438C-93D3-1E1C2AE3B5B0}" sibTransId="{0E98C6C8-75A7-410B-8DE8-4B14B3F20940}"/>
    <dgm:cxn modelId="{C75750E9-11C0-4183-8011-1AC3FF39D736}" type="presOf" srcId="{7D304942-9259-4B34-859E-B4A4D3A65105}" destId="{4AF153D0-5C64-494A-A416-4BE0D6953C24}" srcOrd="1" destOrd="0" presId="urn:microsoft.com/office/officeart/2005/8/layout/hierarchy2"/>
    <dgm:cxn modelId="{8D7BAC2E-0D7C-4656-A614-F5C964097C17}" type="presOf" srcId="{82FF1F88-2E05-445D-8998-E8569AE2FB2F}" destId="{BEBEDA6D-2A74-41CE-A486-00715BFEB961}" srcOrd="0" destOrd="0" presId="urn:microsoft.com/office/officeart/2005/8/layout/hierarchy2"/>
    <dgm:cxn modelId="{36527911-995A-4BAD-BF9C-5233EB4A9B10}" type="presOf" srcId="{AC5B2567-18FF-438C-93D3-1E1C2AE3B5B0}" destId="{BC2069C9-7008-4E2C-992A-CA3BE5A83CD1}" srcOrd="0" destOrd="0" presId="urn:microsoft.com/office/officeart/2005/8/layout/hierarchy2"/>
    <dgm:cxn modelId="{E1A7CB94-D5C6-4620-988B-734D9A4FD302}" srcId="{E3553667-FC1C-4508-BA16-626B53B746AB}" destId="{62EF89D6-4BB4-4283-9AEF-CEC2AEE1EC42}" srcOrd="0" destOrd="0" parTransId="{7FE0E227-A307-4A0A-9ADC-5396B25C0385}" sibTransId="{8B0343D6-0F35-4E41-830B-3606AF1ED61E}"/>
    <dgm:cxn modelId="{B73E303B-ADF8-4D81-9709-6E17DE835BE6}" type="presOf" srcId="{DDCF8574-B3E1-4C67-A0F8-C829AB8AA9E2}" destId="{4EC76EC9-4194-4A13-858B-B2EDC8B128EB}" srcOrd="1" destOrd="0" presId="urn:microsoft.com/office/officeart/2005/8/layout/hierarchy2"/>
    <dgm:cxn modelId="{CA8E47CA-1FC8-44AD-9842-2AE940225C38}" type="presOf" srcId="{7D304942-9259-4B34-859E-B4A4D3A65105}" destId="{230CE794-75F7-43B2-8750-30F6EB1FB6CE}" srcOrd="0" destOrd="0" presId="urn:microsoft.com/office/officeart/2005/8/layout/hierarchy2"/>
    <dgm:cxn modelId="{45DC3702-7A8D-44D7-B713-A8C4C6396FC5}" type="presOf" srcId="{A7A875F0-C45F-4E49-9395-BBBD95330C14}" destId="{D67B77A1-8BD0-4F37-9109-1004F0554521}" srcOrd="0" destOrd="0" presId="urn:microsoft.com/office/officeart/2005/8/layout/hierarchy2"/>
    <dgm:cxn modelId="{3C12A839-D06F-40BF-837E-031199774A90}" type="presOf" srcId="{5ED2BB07-009D-484F-86FD-4B93F4C37C75}" destId="{B1323DD8-31C0-4FBC-A5F3-150EB0BEB3E6}" srcOrd="1" destOrd="0" presId="urn:microsoft.com/office/officeart/2005/8/layout/hierarchy2"/>
    <dgm:cxn modelId="{F0F97B63-70C0-4483-A5F0-19BC4F63630C}" type="presOf" srcId="{7FE0E227-A307-4A0A-9ADC-5396B25C0385}" destId="{BE4AAAD4-A70C-41E3-ADD9-9425F1622D9F}" srcOrd="1" destOrd="0" presId="urn:microsoft.com/office/officeart/2005/8/layout/hierarchy2"/>
    <dgm:cxn modelId="{DDE17E19-71D6-43D1-8956-5BB4EF46C097}" type="presOf" srcId="{AD2C6544-89D0-4844-B9D9-B93936C7DB5A}" destId="{922D4869-94A8-4D35-AD38-1E78C347AF71}" srcOrd="0" destOrd="0" presId="urn:microsoft.com/office/officeart/2005/8/layout/hierarchy2"/>
    <dgm:cxn modelId="{125AFD33-3B77-4B48-AD69-452B78F390EC}" type="presOf" srcId="{62EF89D6-4BB4-4283-9AEF-CEC2AEE1EC42}" destId="{21C41171-E899-4C7B-8E11-5CD16E9B09A0}" srcOrd="0" destOrd="0" presId="urn:microsoft.com/office/officeart/2005/8/layout/hierarchy2"/>
    <dgm:cxn modelId="{B9BDD600-7F14-47A7-BC1A-77B9932CB013}" type="presOf" srcId="{DE023A98-1537-491B-A67B-52C8BF0B46B3}" destId="{146958D3-31B0-4D1F-8D55-55DAC41C2FB1}" srcOrd="0" destOrd="0" presId="urn:microsoft.com/office/officeart/2005/8/layout/hierarchy2"/>
    <dgm:cxn modelId="{2F71A20C-B81B-43BF-B130-77FF76D33672}" type="presOf" srcId="{82FF1F88-2E05-445D-8998-E8569AE2FB2F}" destId="{61C9ED1C-630D-407C-A519-A32B09C3F99C}" srcOrd="1" destOrd="0" presId="urn:microsoft.com/office/officeart/2005/8/layout/hierarchy2"/>
    <dgm:cxn modelId="{39EC80AA-C05B-4B95-9D99-481DBCDE0395}" srcId="{E22D02B9-8AA1-43CD-BD64-E637048E9FD8}" destId="{A7A875F0-C45F-4E49-9395-BBBD95330C14}" srcOrd="2" destOrd="0" parTransId="{DE023A98-1537-491B-A67B-52C8BF0B46B3}" sibTransId="{61BC9159-62F2-4BBB-BC78-61EB6A9676B9}"/>
    <dgm:cxn modelId="{AF202927-20F1-43CD-8B53-DA83E9771694}" type="presOf" srcId="{5ED2BB07-009D-484F-86FD-4B93F4C37C75}" destId="{5F24D1C5-3B56-4410-BF1D-A5866002F0D1}" srcOrd="0" destOrd="0" presId="urn:microsoft.com/office/officeart/2005/8/layout/hierarchy2"/>
    <dgm:cxn modelId="{DD1E2012-024B-4122-A2C1-F791AC496DBE}" type="presParOf" srcId="{5106D7D6-A3DC-43AE-B022-7128DC6CFED4}" destId="{BB338895-63EF-47F5-827B-FC07A2BFB994}" srcOrd="0" destOrd="0" presId="urn:microsoft.com/office/officeart/2005/8/layout/hierarchy2"/>
    <dgm:cxn modelId="{22C613CA-9E88-4934-8143-19CDC2D2EAB8}" type="presParOf" srcId="{BB338895-63EF-47F5-827B-FC07A2BFB994}" destId="{256F8DE2-6644-4F70-9388-4D77B5197BEB}" srcOrd="0" destOrd="0" presId="urn:microsoft.com/office/officeart/2005/8/layout/hierarchy2"/>
    <dgm:cxn modelId="{A0B170A8-19E7-4D17-BD6E-6ABCB66F2F33}" type="presParOf" srcId="{BB338895-63EF-47F5-827B-FC07A2BFB994}" destId="{E2AEDDBB-BA35-415D-A410-6900DB6FFFEA}" srcOrd="1" destOrd="0" presId="urn:microsoft.com/office/officeart/2005/8/layout/hierarchy2"/>
    <dgm:cxn modelId="{F846B39C-E005-40AE-9229-F59DBB81AEC4}" type="presParOf" srcId="{E2AEDDBB-BA35-415D-A410-6900DB6FFFEA}" destId="{922D4869-94A8-4D35-AD38-1E78C347AF71}" srcOrd="0" destOrd="0" presId="urn:microsoft.com/office/officeart/2005/8/layout/hierarchy2"/>
    <dgm:cxn modelId="{1B438240-DF6F-41A1-B452-D7289571A337}" type="presParOf" srcId="{922D4869-94A8-4D35-AD38-1E78C347AF71}" destId="{458A01D0-418A-4F95-9A2A-C0E0ADA9B9A1}" srcOrd="0" destOrd="0" presId="urn:microsoft.com/office/officeart/2005/8/layout/hierarchy2"/>
    <dgm:cxn modelId="{9A3A0093-20E4-4F60-9A49-6D43C165F9CC}" type="presParOf" srcId="{E2AEDDBB-BA35-415D-A410-6900DB6FFFEA}" destId="{A41DEEDF-2080-4AE0-B02C-17F8D07F9F07}" srcOrd="1" destOrd="0" presId="urn:microsoft.com/office/officeart/2005/8/layout/hierarchy2"/>
    <dgm:cxn modelId="{A978A098-E58A-4093-9D21-649ACCBED8D5}" type="presParOf" srcId="{A41DEEDF-2080-4AE0-B02C-17F8D07F9F07}" destId="{010F83BF-B251-4851-A60D-7FAE17F0CC8E}" srcOrd="0" destOrd="0" presId="urn:microsoft.com/office/officeart/2005/8/layout/hierarchy2"/>
    <dgm:cxn modelId="{F61800A2-6712-4F2B-9A0B-57EEA259AC1E}" type="presParOf" srcId="{A41DEEDF-2080-4AE0-B02C-17F8D07F9F07}" destId="{209F63EE-187A-452F-924D-EF07EBEB3E99}" srcOrd="1" destOrd="0" presId="urn:microsoft.com/office/officeart/2005/8/layout/hierarchy2"/>
    <dgm:cxn modelId="{14505407-E9C9-4775-ADB5-7B1E102DB0FE}" type="presParOf" srcId="{E2AEDDBB-BA35-415D-A410-6900DB6FFFEA}" destId="{BC2069C9-7008-4E2C-992A-CA3BE5A83CD1}" srcOrd="2" destOrd="0" presId="urn:microsoft.com/office/officeart/2005/8/layout/hierarchy2"/>
    <dgm:cxn modelId="{134D5CA7-8644-4867-9BFD-C33A946C90F1}" type="presParOf" srcId="{BC2069C9-7008-4E2C-992A-CA3BE5A83CD1}" destId="{BE8163A7-41A3-463E-AC92-DACB6D98F266}" srcOrd="0" destOrd="0" presId="urn:microsoft.com/office/officeart/2005/8/layout/hierarchy2"/>
    <dgm:cxn modelId="{C8D52D69-B462-45E9-9E02-239988D47FE5}" type="presParOf" srcId="{E2AEDDBB-BA35-415D-A410-6900DB6FFFEA}" destId="{B6F4556F-FD6A-47DA-932B-0AABA6E7BA82}" srcOrd="3" destOrd="0" presId="urn:microsoft.com/office/officeart/2005/8/layout/hierarchy2"/>
    <dgm:cxn modelId="{15510B5A-A6DB-4C95-82C9-C717E08ECE15}" type="presParOf" srcId="{B6F4556F-FD6A-47DA-932B-0AABA6E7BA82}" destId="{CC4F8CD5-38CD-4203-A28A-D68E7B8F319F}" srcOrd="0" destOrd="0" presId="urn:microsoft.com/office/officeart/2005/8/layout/hierarchy2"/>
    <dgm:cxn modelId="{733B7FD7-3FE3-4EE6-B5B5-6374899049E6}" type="presParOf" srcId="{B6F4556F-FD6A-47DA-932B-0AABA6E7BA82}" destId="{87FF6C28-C5E5-4DD5-924D-8ABD163BA91B}" srcOrd="1" destOrd="0" presId="urn:microsoft.com/office/officeart/2005/8/layout/hierarchy2"/>
    <dgm:cxn modelId="{8E5D06E0-66AE-4809-A4D3-A461EC444F3F}" type="presParOf" srcId="{87FF6C28-C5E5-4DD5-924D-8ABD163BA91B}" destId="{BF9706C3-3AA7-4E76-AB70-B530A52F39F6}" srcOrd="0" destOrd="0" presId="urn:microsoft.com/office/officeart/2005/8/layout/hierarchy2"/>
    <dgm:cxn modelId="{7AD35A14-671D-4B6A-A1E5-2EEC4CDA2C28}" type="presParOf" srcId="{BF9706C3-3AA7-4E76-AB70-B530A52F39F6}" destId="{BE4AAAD4-A70C-41E3-ADD9-9425F1622D9F}" srcOrd="0" destOrd="0" presId="urn:microsoft.com/office/officeart/2005/8/layout/hierarchy2"/>
    <dgm:cxn modelId="{C2937D66-7893-448E-A928-B4800DE4F167}" type="presParOf" srcId="{87FF6C28-C5E5-4DD5-924D-8ABD163BA91B}" destId="{78985AD3-9E8F-4B77-B2CB-2CF7D3FBAEF4}" srcOrd="1" destOrd="0" presId="urn:microsoft.com/office/officeart/2005/8/layout/hierarchy2"/>
    <dgm:cxn modelId="{3191FA3C-2CC7-4B7D-8A94-FA923F895E72}" type="presParOf" srcId="{78985AD3-9E8F-4B77-B2CB-2CF7D3FBAEF4}" destId="{21C41171-E899-4C7B-8E11-5CD16E9B09A0}" srcOrd="0" destOrd="0" presId="urn:microsoft.com/office/officeart/2005/8/layout/hierarchy2"/>
    <dgm:cxn modelId="{8D15B324-8908-4899-B742-11E8D764196E}" type="presParOf" srcId="{78985AD3-9E8F-4B77-B2CB-2CF7D3FBAEF4}" destId="{ED97F6EE-9707-4773-9A74-1CE4B114ABCD}" srcOrd="1" destOrd="0" presId="urn:microsoft.com/office/officeart/2005/8/layout/hierarchy2"/>
    <dgm:cxn modelId="{1C75DABC-489B-4D28-AA63-384627ECBE41}" type="presParOf" srcId="{87FF6C28-C5E5-4DD5-924D-8ABD163BA91B}" destId="{BEBEDA6D-2A74-41CE-A486-00715BFEB961}" srcOrd="2" destOrd="0" presId="urn:microsoft.com/office/officeart/2005/8/layout/hierarchy2"/>
    <dgm:cxn modelId="{C33537F6-4889-4794-8B38-FF9F064F56EB}" type="presParOf" srcId="{BEBEDA6D-2A74-41CE-A486-00715BFEB961}" destId="{61C9ED1C-630D-407C-A519-A32B09C3F99C}" srcOrd="0" destOrd="0" presId="urn:microsoft.com/office/officeart/2005/8/layout/hierarchy2"/>
    <dgm:cxn modelId="{BA05E7A1-8D45-4C0A-BF68-761930078B96}" type="presParOf" srcId="{87FF6C28-C5E5-4DD5-924D-8ABD163BA91B}" destId="{A3DF0E95-5053-443E-8EC1-E3CA7546224E}" srcOrd="3" destOrd="0" presId="urn:microsoft.com/office/officeart/2005/8/layout/hierarchy2"/>
    <dgm:cxn modelId="{90712C62-C83B-46C0-8AE0-8C22998C3C54}" type="presParOf" srcId="{A3DF0E95-5053-443E-8EC1-E3CA7546224E}" destId="{240A1056-411F-41F3-B58F-1DA2B82D3995}" srcOrd="0" destOrd="0" presId="urn:microsoft.com/office/officeart/2005/8/layout/hierarchy2"/>
    <dgm:cxn modelId="{6ED83241-3C50-4020-AEE9-1FDA14D423AF}" type="presParOf" srcId="{A3DF0E95-5053-443E-8EC1-E3CA7546224E}" destId="{6D831F38-5DC3-48A4-98A4-25E50DAC4FBA}" srcOrd="1" destOrd="0" presId="urn:microsoft.com/office/officeart/2005/8/layout/hierarchy2"/>
    <dgm:cxn modelId="{465D94E3-87F5-4A6C-A300-1F7B05B0A00E}" type="presParOf" srcId="{87FF6C28-C5E5-4DD5-924D-8ABD163BA91B}" destId="{0921D8D5-313A-4777-8DD6-4BF642AE3142}" srcOrd="4" destOrd="0" presId="urn:microsoft.com/office/officeart/2005/8/layout/hierarchy2"/>
    <dgm:cxn modelId="{F7777B43-67FA-4D76-9A8F-7B26BB5C5412}" type="presParOf" srcId="{0921D8D5-313A-4777-8DD6-4BF642AE3142}" destId="{4EC76EC9-4194-4A13-858B-B2EDC8B128EB}" srcOrd="0" destOrd="0" presId="urn:microsoft.com/office/officeart/2005/8/layout/hierarchy2"/>
    <dgm:cxn modelId="{60DC313A-BB46-4EDF-95E2-CF144934D491}" type="presParOf" srcId="{87FF6C28-C5E5-4DD5-924D-8ABD163BA91B}" destId="{5ED921C8-EA4A-4521-A55A-894F836CDCD6}" srcOrd="5" destOrd="0" presId="urn:microsoft.com/office/officeart/2005/8/layout/hierarchy2"/>
    <dgm:cxn modelId="{50D198EF-12DD-4EA6-B482-A10D26D66E2A}" type="presParOf" srcId="{5ED921C8-EA4A-4521-A55A-894F836CDCD6}" destId="{F60396B5-536E-4FD7-B826-6CBF401708C6}" srcOrd="0" destOrd="0" presId="urn:microsoft.com/office/officeart/2005/8/layout/hierarchy2"/>
    <dgm:cxn modelId="{787F1EC0-35F3-49C4-9738-C630C3B1A290}" type="presParOf" srcId="{5ED921C8-EA4A-4521-A55A-894F836CDCD6}" destId="{8880DECA-28EC-4EEF-8787-C0A0F60DA0A6}" srcOrd="1" destOrd="0" presId="urn:microsoft.com/office/officeart/2005/8/layout/hierarchy2"/>
    <dgm:cxn modelId="{54555553-4426-4CAD-9680-16E56572FA69}" type="presParOf" srcId="{87FF6C28-C5E5-4DD5-924D-8ABD163BA91B}" destId="{5F24D1C5-3B56-4410-BF1D-A5866002F0D1}" srcOrd="6" destOrd="0" presId="urn:microsoft.com/office/officeart/2005/8/layout/hierarchy2"/>
    <dgm:cxn modelId="{A70F7E41-561E-4CA6-84C3-94D42154FE6A}" type="presParOf" srcId="{5F24D1C5-3B56-4410-BF1D-A5866002F0D1}" destId="{B1323DD8-31C0-4FBC-A5F3-150EB0BEB3E6}" srcOrd="0" destOrd="0" presId="urn:microsoft.com/office/officeart/2005/8/layout/hierarchy2"/>
    <dgm:cxn modelId="{1BA4DCF4-2EF4-4E38-B852-5C74FA2F02D3}" type="presParOf" srcId="{87FF6C28-C5E5-4DD5-924D-8ABD163BA91B}" destId="{1AFECAE4-E319-4D8A-9731-01B5468C7654}" srcOrd="7" destOrd="0" presId="urn:microsoft.com/office/officeart/2005/8/layout/hierarchy2"/>
    <dgm:cxn modelId="{F184729C-1FBA-4A89-9EC4-572736E87A57}" type="presParOf" srcId="{1AFECAE4-E319-4D8A-9731-01B5468C7654}" destId="{2BF7D0A5-452F-4B10-A990-19E367D72465}" srcOrd="0" destOrd="0" presId="urn:microsoft.com/office/officeart/2005/8/layout/hierarchy2"/>
    <dgm:cxn modelId="{3FB2F73F-0A9A-4819-B286-F0065DB2B018}" type="presParOf" srcId="{1AFECAE4-E319-4D8A-9731-01B5468C7654}" destId="{9D4D0F0B-1529-4017-BB1B-77AEC14BFF35}" srcOrd="1" destOrd="0" presId="urn:microsoft.com/office/officeart/2005/8/layout/hierarchy2"/>
    <dgm:cxn modelId="{E6DFE118-A732-4441-A4C0-D07126E8FDDD}" type="presParOf" srcId="{87FF6C28-C5E5-4DD5-924D-8ABD163BA91B}" destId="{508D9EE8-38E3-4366-9CCB-ED3266FD9DEB}" srcOrd="8" destOrd="0" presId="urn:microsoft.com/office/officeart/2005/8/layout/hierarchy2"/>
    <dgm:cxn modelId="{2A88E7DC-7B14-4EC6-BC8A-1EC4C6E856F4}" type="presParOf" srcId="{508D9EE8-38E3-4366-9CCB-ED3266FD9DEB}" destId="{C3508FF7-0BD1-4B3C-A275-C9754904E707}" srcOrd="0" destOrd="0" presId="urn:microsoft.com/office/officeart/2005/8/layout/hierarchy2"/>
    <dgm:cxn modelId="{1927EFBD-15C3-4B74-B720-BAC899D3A6D2}" type="presParOf" srcId="{87FF6C28-C5E5-4DD5-924D-8ABD163BA91B}" destId="{08051045-3E48-4561-B304-0D19CF52D1E2}" srcOrd="9" destOrd="0" presId="urn:microsoft.com/office/officeart/2005/8/layout/hierarchy2"/>
    <dgm:cxn modelId="{2BF260BE-AA17-4657-9380-420ED232D6BD}" type="presParOf" srcId="{08051045-3E48-4561-B304-0D19CF52D1E2}" destId="{03757776-EBAE-4ACD-9DD1-E199DD6BA96B}" srcOrd="0" destOrd="0" presId="urn:microsoft.com/office/officeart/2005/8/layout/hierarchy2"/>
    <dgm:cxn modelId="{DBBB3915-BFDE-46B2-B418-CE53E3790731}" type="presParOf" srcId="{08051045-3E48-4561-B304-0D19CF52D1E2}" destId="{8EB17E50-3648-4E1F-97B8-F0825716A61A}" srcOrd="1" destOrd="0" presId="urn:microsoft.com/office/officeart/2005/8/layout/hierarchy2"/>
    <dgm:cxn modelId="{D2FD8A61-6083-4828-8B79-9CF142CA8DBF}" type="presParOf" srcId="{87FF6C28-C5E5-4DD5-924D-8ABD163BA91B}" destId="{230CE794-75F7-43B2-8750-30F6EB1FB6CE}" srcOrd="10" destOrd="0" presId="urn:microsoft.com/office/officeart/2005/8/layout/hierarchy2"/>
    <dgm:cxn modelId="{00B7EA5E-1A08-4730-A853-51F70BADF8C9}" type="presParOf" srcId="{230CE794-75F7-43B2-8750-30F6EB1FB6CE}" destId="{4AF153D0-5C64-494A-A416-4BE0D6953C24}" srcOrd="0" destOrd="0" presId="urn:microsoft.com/office/officeart/2005/8/layout/hierarchy2"/>
    <dgm:cxn modelId="{A4A65896-03B3-431C-BF6C-CA9EF08EEFD5}" type="presParOf" srcId="{87FF6C28-C5E5-4DD5-924D-8ABD163BA91B}" destId="{07DC3E64-AC8C-402C-ABCC-ADC2B0581D97}" srcOrd="11" destOrd="0" presId="urn:microsoft.com/office/officeart/2005/8/layout/hierarchy2"/>
    <dgm:cxn modelId="{D0267A90-0993-4148-9F83-C75230FEB8EE}" type="presParOf" srcId="{07DC3E64-AC8C-402C-ABCC-ADC2B0581D97}" destId="{67E6B991-78A4-44A7-8676-E3B2116420D3}" srcOrd="0" destOrd="0" presId="urn:microsoft.com/office/officeart/2005/8/layout/hierarchy2"/>
    <dgm:cxn modelId="{30CFE2D2-CB66-44AD-89A0-1CEA3665DB28}" type="presParOf" srcId="{07DC3E64-AC8C-402C-ABCC-ADC2B0581D97}" destId="{0098E340-EF7C-4A4C-824F-C46715598C10}" srcOrd="1" destOrd="0" presId="urn:microsoft.com/office/officeart/2005/8/layout/hierarchy2"/>
    <dgm:cxn modelId="{0F5323FB-6B7B-4B06-91DD-4814A9D84F6C}" type="presParOf" srcId="{E2AEDDBB-BA35-415D-A410-6900DB6FFFEA}" destId="{146958D3-31B0-4D1F-8D55-55DAC41C2FB1}" srcOrd="4" destOrd="0" presId="urn:microsoft.com/office/officeart/2005/8/layout/hierarchy2"/>
    <dgm:cxn modelId="{8FDD562F-843C-4A2A-BA00-9F9E3C3AA0ED}" type="presParOf" srcId="{146958D3-31B0-4D1F-8D55-55DAC41C2FB1}" destId="{16E8A3B8-0BBF-4CF8-82CA-3C08380F2E5E}" srcOrd="0" destOrd="0" presId="urn:microsoft.com/office/officeart/2005/8/layout/hierarchy2"/>
    <dgm:cxn modelId="{58F1DE36-53E9-4043-9CA5-73812AA69B6E}" type="presParOf" srcId="{E2AEDDBB-BA35-415D-A410-6900DB6FFFEA}" destId="{65CD2EEC-1217-407E-A95F-49D7F788D0AF}" srcOrd="5" destOrd="0" presId="urn:microsoft.com/office/officeart/2005/8/layout/hierarchy2"/>
    <dgm:cxn modelId="{220BB691-2825-42AC-A830-E83137FD4BB6}" type="presParOf" srcId="{65CD2EEC-1217-407E-A95F-49D7F788D0AF}" destId="{D67B77A1-8BD0-4F37-9109-1004F0554521}" srcOrd="0" destOrd="0" presId="urn:microsoft.com/office/officeart/2005/8/layout/hierarchy2"/>
    <dgm:cxn modelId="{EF1D070B-2AEB-4898-8E82-BDC30E30CCA4}" type="presParOf" srcId="{65CD2EEC-1217-407E-A95F-49D7F788D0AF}" destId="{E65ABF59-2A0E-4589-B4CC-28DD4C7B32C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98482C-E152-4DF6-862D-D12373DC4E6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ar-SY"/>
        </a:p>
      </dgm:t>
    </dgm:pt>
    <dgm:pt modelId="{E22D02B9-8AA1-43CD-BD64-E637048E9FD8}">
      <dgm:prSet phldrT="[نص]" custT="1"/>
      <dgm:spPr>
        <a:solidFill>
          <a:srgbClr val="C00000"/>
        </a:solidFill>
      </dgm:spPr>
      <dgm:t>
        <a:bodyPr/>
        <a:lstStyle/>
        <a:p>
          <a:pPr algn="ctr" rtl="1"/>
          <a:r>
            <a:rPr lang="ar-SY" sz="5400" dirty="0" smtClean="0"/>
            <a:t>دوافع الزواج</a:t>
          </a:r>
        </a:p>
      </dgm:t>
    </dgm:pt>
    <dgm:pt modelId="{3D24361F-980C-420F-B39C-30576E4F1140}" type="par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F4326888-3CCB-4E94-831A-0EC45FF34069}" type="sibTrans" cxnId="{9AF755F3-0BA6-4BD9-ABD3-89C39F4DB118}">
      <dgm:prSet/>
      <dgm:spPr/>
      <dgm:t>
        <a:bodyPr/>
        <a:lstStyle/>
        <a:p>
          <a:pPr algn="ctr" rtl="1"/>
          <a:endParaRPr lang="ar-SY"/>
        </a:p>
      </dgm:t>
    </dgm:pt>
    <dgm:pt modelId="{C508E4FF-97E2-4667-9C4F-79B4279488A9}">
      <dgm:prSet phldrT="[نص]" custT="1"/>
      <dgm:spPr>
        <a:solidFill>
          <a:srgbClr val="E7074C"/>
        </a:solidFill>
      </dgm:spPr>
      <dgm:t>
        <a:bodyPr/>
        <a:lstStyle/>
        <a:p>
          <a:pPr algn="ctr" rtl="1"/>
          <a:r>
            <a:rPr lang="ar-SY" sz="48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مقدمة</a:t>
          </a:r>
          <a:endParaRPr lang="ar-SY" sz="28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AD2C6544-89D0-4844-B9D9-B93936C7DB5A}" type="parTrans" cxnId="{B1B911F4-4F47-4AAB-9BB0-509BCD991DFF}">
      <dgm:prSet/>
      <dgm:spPr/>
      <dgm:t>
        <a:bodyPr/>
        <a:lstStyle/>
        <a:p>
          <a:pPr algn="ctr" rtl="1"/>
          <a:endParaRPr lang="ar-SY" sz="3200"/>
        </a:p>
      </dgm:t>
    </dgm:pt>
    <dgm:pt modelId="{BA92B991-D68D-4DE6-9843-E7280F6A8040}" type="sibTrans" cxnId="{B1B911F4-4F47-4AAB-9BB0-509BCD991DFF}">
      <dgm:prSet/>
      <dgm:spPr/>
      <dgm:t>
        <a:bodyPr/>
        <a:lstStyle/>
        <a:p>
          <a:pPr algn="ctr" rtl="1"/>
          <a:endParaRPr lang="ar-SY"/>
        </a:p>
      </dgm:t>
    </dgm:pt>
    <dgm:pt modelId="{E3553667-FC1C-4508-BA16-626B53B746AB}">
      <dgm:prSet phldrT="[نص]" custT="1"/>
      <dgm:spPr>
        <a:solidFill>
          <a:srgbClr val="E7074C"/>
        </a:solidFill>
      </dgm:spPr>
      <dgm:t>
        <a:bodyPr/>
        <a:lstStyle/>
        <a:p>
          <a:pPr algn="ctr" rtl="1"/>
          <a:r>
            <a:rPr lang="ar-LB" sz="4800" b="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</a:t>
          </a:r>
          <a:r>
            <a:rPr lang="ar-SY" sz="4800" b="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دوافع</a:t>
          </a:r>
          <a:endParaRPr lang="ar-SY" sz="4800" b="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AC5B2567-18FF-438C-93D3-1E1C2AE3B5B0}" type="parTrans" cxnId="{9A74F9F0-874A-48A9-9C8A-281BDD7DFD42}">
      <dgm:prSet/>
      <dgm:spPr/>
      <dgm:t>
        <a:bodyPr/>
        <a:lstStyle/>
        <a:p>
          <a:pPr algn="ctr" rtl="1"/>
          <a:endParaRPr lang="ar-SY" sz="3200"/>
        </a:p>
      </dgm:t>
    </dgm:pt>
    <dgm:pt modelId="{0E98C6C8-75A7-410B-8DE8-4B14B3F20940}" type="sibTrans" cxnId="{9A74F9F0-874A-48A9-9C8A-281BDD7DFD42}">
      <dgm:prSet/>
      <dgm:spPr/>
      <dgm:t>
        <a:bodyPr/>
        <a:lstStyle/>
        <a:p>
          <a:pPr algn="ctr" rtl="1"/>
          <a:endParaRPr lang="ar-SY"/>
        </a:p>
      </dgm:t>
    </dgm:pt>
    <dgm:pt modelId="{62EF89D6-4BB4-4283-9AEF-CEC2AEE1EC42}">
      <dgm:prSet phldrT="[نص]" custT="1"/>
      <dgm:spPr>
        <a:solidFill>
          <a:srgbClr val="F7AED4"/>
        </a:solidFill>
      </dgm:spPr>
      <dgm:t>
        <a:bodyPr/>
        <a:lstStyle/>
        <a:p>
          <a:pPr algn="ctr"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الديني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7FE0E227-A307-4A0A-9ADC-5396B25C0385}" type="parTrans" cxnId="{E1A7CB94-D5C6-4620-988B-734D9A4FD302}">
      <dgm:prSet/>
      <dgm:spPr/>
      <dgm:t>
        <a:bodyPr/>
        <a:lstStyle/>
        <a:p>
          <a:pPr algn="ctr" rtl="1"/>
          <a:endParaRPr lang="ar-SY" sz="3200"/>
        </a:p>
      </dgm:t>
    </dgm:pt>
    <dgm:pt modelId="{8B0343D6-0F35-4E41-830B-3606AF1ED61E}" type="sibTrans" cxnId="{E1A7CB94-D5C6-4620-988B-734D9A4FD302}">
      <dgm:prSet/>
      <dgm:spPr/>
      <dgm:t>
        <a:bodyPr/>
        <a:lstStyle/>
        <a:p>
          <a:pPr algn="ctr" rtl="1"/>
          <a:endParaRPr lang="ar-SY"/>
        </a:p>
      </dgm:t>
    </dgm:pt>
    <dgm:pt modelId="{552CDC23-6331-4BD6-A001-0C01A85FE894}">
      <dgm:prSet phldrT="[نص]" custT="1"/>
      <dgm:spPr>
        <a:solidFill>
          <a:srgbClr val="F7AED4"/>
        </a:solidFill>
      </dgm:spPr>
      <dgm:t>
        <a:bodyPr/>
        <a:lstStyle/>
        <a:p>
          <a:pPr algn="ctr"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الأبوة والأمومة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DDCF8574-B3E1-4C67-A0F8-C829AB8AA9E2}" type="parTrans" cxnId="{5A930413-EC9B-4FA6-A0B5-EFCCB0A4529E}">
      <dgm:prSet/>
      <dgm:spPr/>
      <dgm:t>
        <a:bodyPr/>
        <a:lstStyle/>
        <a:p>
          <a:pPr algn="ctr" rtl="1"/>
          <a:endParaRPr lang="ar-SY" sz="3200"/>
        </a:p>
      </dgm:t>
    </dgm:pt>
    <dgm:pt modelId="{D08AFB0B-AAA1-4755-A243-8E2C1F11E316}" type="sibTrans" cxnId="{5A930413-EC9B-4FA6-A0B5-EFCCB0A4529E}">
      <dgm:prSet/>
      <dgm:spPr/>
      <dgm:t>
        <a:bodyPr/>
        <a:lstStyle/>
        <a:p>
          <a:pPr algn="ctr" rtl="1"/>
          <a:endParaRPr lang="ar-SY"/>
        </a:p>
      </dgm:t>
    </dgm:pt>
    <dgm:pt modelId="{7EC222ED-9483-4FC8-BDCC-20AB9F2ED5E8}">
      <dgm:prSet phldrT="[نص]" custT="1"/>
      <dgm:spPr>
        <a:solidFill>
          <a:srgbClr val="F7AED4"/>
        </a:solidFill>
      </dgm:spPr>
      <dgm:t>
        <a:bodyPr/>
        <a:lstStyle/>
        <a:p>
          <a:pPr algn="ctr"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الجنسي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5ED2BB07-009D-484F-86FD-4B93F4C37C75}" type="parTrans" cxnId="{74027E22-592F-490E-8FCF-863BFEAA1273}">
      <dgm:prSet/>
      <dgm:spPr/>
      <dgm:t>
        <a:bodyPr/>
        <a:lstStyle/>
        <a:p>
          <a:pPr algn="ctr" rtl="1"/>
          <a:endParaRPr lang="ar-SY" sz="3200"/>
        </a:p>
      </dgm:t>
    </dgm:pt>
    <dgm:pt modelId="{B7972CD1-46A0-42E3-AD69-38165D4397FD}" type="sibTrans" cxnId="{74027E22-592F-490E-8FCF-863BFEAA1273}">
      <dgm:prSet/>
      <dgm:spPr/>
      <dgm:t>
        <a:bodyPr/>
        <a:lstStyle/>
        <a:p>
          <a:pPr algn="ctr" rtl="1"/>
          <a:endParaRPr lang="ar-SY"/>
        </a:p>
      </dgm:t>
    </dgm:pt>
    <dgm:pt modelId="{B1DBEA8E-C10E-4678-BDFA-8EC939A61EB4}">
      <dgm:prSet custT="1"/>
      <dgm:spPr>
        <a:solidFill>
          <a:srgbClr val="F7AED4"/>
        </a:solidFill>
      </dgm:spPr>
      <dgm:t>
        <a:bodyPr/>
        <a:lstStyle/>
        <a:p>
          <a:pPr rtl="1"/>
          <a:r>
            <a:rPr lang="ar-SY" sz="40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الاجتماعي</a:t>
          </a:r>
          <a:endParaRPr lang="ar-SY" sz="40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82FF1F88-2E05-445D-8998-E8569AE2FB2F}" type="parTrans" cxnId="{CA5B77AA-13CF-4323-9076-8326A49F9A0B}">
      <dgm:prSet/>
      <dgm:spPr/>
      <dgm:t>
        <a:bodyPr/>
        <a:lstStyle/>
        <a:p>
          <a:pPr rtl="1"/>
          <a:endParaRPr lang="ar-SY"/>
        </a:p>
      </dgm:t>
    </dgm:pt>
    <dgm:pt modelId="{1B6FF5BB-5070-4011-B3FC-FF11B5C7A817}" type="sibTrans" cxnId="{CA5B77AA-13CF-4323-9076-8326A49F9A0B}">
      <dgm:prSet/>
      <dgm:spPr/>
      <dgm:t>
        <a:bodyPr/>
        <a:lstStyle/>
        <a:p>
          <a:pPr rtl="1"/>
          <a:endParaRPr lang="ar-SY"/>
        </a:p>
      </dgm:t>
    </dgm:pt>
    <dgm:pt modelId="{A7A875F0-C45F-4E49-9395-BBBD95330C14}">
      <dgm:prSet phldrT="[نص]" custT="1"/>
      <dgm:spPr>
        <a:solidFill>
          <a:srgbClr val="E7074C"/>
        </a:solidFill>
      </dgm:spPr>
      <dgm:t>
        <a:bodyPr/>
        <a:lstStyle/>
        <a:p>
          <a:pPr algn="ctr" rtl="1"/>
          <a:r>
            <a:rPr lang="ar-SY" sz="4800" b="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الخاتمة</a:t>
          </a:r>
          <a:endParaRPr lang="ar-SY" sz="1200" b="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61BC9159-62F2-4BBB-BC78-61EB6A9676B9}" type="sibTrans" cxnId="{39EC80AA-C05B-4B95-9D99-481DBCDE0395}">
      <dgm:prSet/>
      <dgm:spPr/>
      <dgm:t>
        <a:bodyPr/>
        <a:lstStyle/>
        <a:p>
          <a:pPr algn="ctr" rtl="1"/>
          <a:endParaRPr lang="ar-SY"/>
        </a:p>
      </dgm:t>
    </dgm:pt>
    <dgm:pt modelId="{DE023A98-1537-491B-A67B-52C8BF0B46B3}" type="parTrans" cxnId="{39EC80AA-C05B-4B95-9D99-481DBCDE0395}">
      <dgm:prSet/>
      <dgm:spPr/>
      <dgm:t>
        <a:bodyPr/>
        <a:lstStyle/>
        <a:p>
          <a:pPr algn="ctr" rtl="1"/>
          <a:endParaRPr lang="ar-SY" sz="3200"/>
        </a:p>
      </dgm:t>
    </dgm:pt>
    <dgm:pt modelId="{2C14346B-5594-42A1-B4E7-6FF420052982}">
      <dgm:prSet custT="1"/>
      <dgm:spPr>
        <a:solidFill>
          <a:srgbClr val="F7AED4"/>
        </a:solidFill>
      </dgm:spPr>
      <dgm:t>
        <a:bodyPr/>
        <a:lstStyle/>
        <a:p>
          <a:pPr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الدوافع الخاصة</a:t>
          </a:r>
          <a:endParaRPr lang="ar-SY" sz="44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gm:t>
    </dgm:pt>
    <dgm:pt modelId="{7D304942-9259-4B34-859E-B4A4D3A65105}" type="parTrans" cxnId="{8856B701-4D97-4EA4-98B3-A70C63ADEE57}">
      <dgm:prSet/>
      <dgm:spPr/>
      <dgm:t>
        <a:bodyPr/>
        <a:lstStyle/>
        <a:p>
          <a:pPr rtl="1"/>
          <a:endParaRPr lang="ar-SY"/>
        </a:p>
      </dgm:t>
    </dgm:pt>
    <dgm:pt modelId="{A277F597-D8C9-4467-9A83-66D779993845}" type="sibTrans" cxnId="{8856B701-4D97-4EA4-98B3-A70C63ADEE57}">
      <dgm:prSet/>
      <dgm:spPr/>
      <dgm:t>
        <a:bodyPr/>
        <a:lstStyle/>
        <a:p>
          <a:pPr rtl="1"/>
          <a:endParaRPr lang="ar-SY"/>
        </a:p>
      </dgm:t>
    </dgm:pt>
    <dgm:pt modelId="{5887B0FD-7222-4E7B-B2F9-ED90366D2695}">
      <dgm:prSet custT="1"/>
      <dgm:spPr>
        <a:solidFill>
          <a:srgbClr val="F7AED4"/>
        </a:solidFill>
      </dgm:spPr>
      <dgm:t>
        <a:bodyPr/>
        <a:lstStyle/>
        <a:p>
          <a:pPr rtl="1"/>
          <a:r>
            <a:rPr lang="ar-SY" sz="44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النفسي</a:t>
          </a:r>
        </a:p>
      </dgm:t>
    </dgm:pt>
    <dgm:pt modelId="{60F717D7-F595-4E49-952A-EF7CBC0C52F3}" type="parTrans" cxnId="{C246F1D3-B4D4-4356-BDA5-4637979A30DC}">
      <dgm:prSet/>
      <dgm:spPr/>
      <dgm:t>
        <a:bodyPr/>
        <a:lstStyle/>
        <a:p>
          <a:pPr rtl="1"/>
          <a:endParaRPr lang="ar-SY"/>
        </a:p>
      </dgm:t>
    </dgm:pt>
    <dgm:pt modelId="{002C7106-AB3D-4F87-A823-DDCBC894C6E0}" type="sibTrans" cxnId="{C246F1D3-B4D4-4356-BDA5-4637979A30DC}">
      <dgm:prSet/>
      <dgm:spPr/>
      <dgm:t>
        <a:bodyPr/>
        <a:lstStyle/>
        <a:p>
          <a:pPr rtl="1"/>
          <a:endParaRPr lang="ar-SY"/>
        </a:p>
      </dgm:t>
    </dgm:pt>
    <dgm:pt modelId="{5106D7D6-A3DC-43AE-B022-7128DC6CFED4}" type="pres">
      <dgm:prSet presAssocID="{FD98482C-E152-4DF6-862D-D12373DC4E6D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B338895-63EF-47F5-827B-FC07A2BFB994}" type="pres">
      <dgm:prSet presAssocID="{E22D02B9-8AA1-43CD-BD64-E637048E9FD8}" presName="root1" presStyleCnt="0"/>
      <dgm:spPr/>
    </dgm:pt>
    <dgm:pt modelId="{256F8DE2-6644-4F70-9388-4D77B5197BEB}" type="pres">
      <dgm:prSet presAssocID="{E22D02B9-8AA1-43CD-BD64-E637048E9FD8}" presName="LevelOneTextNode" presStyleLbl="node0" presStyleIdx="0" presStyleCnt="1" custScaleY="18514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2AEDDBB-BA35-415D-A410-6900DB6FFFEA}" type="pres">
      <dgm:prSet presAssocID="{E22D02B9-8AA1-43CD-BD64-E637048E9FD8}" presName="level2hierChild" presStyleCnt="0"/>
      <dgm:spPr/>
    </dgm:pt>
    <dgm:pt modelId="{922D4869-94A8-4D35-AD38-1E78C347AF71}" type="pres">
      <dgm:prSet presAssocID="{AD2C6544-89D0-4844-B9D9-B93936C7DB5A}" presName="conn2-1" presStyleLbl="parChTrans1D2" presStyleIdx="0" presStyleCnt="3"/>
      <dgm:spPr/>
      <dgm:t>
        <a:bodyPr/>
        <a:lstStyle/>
        <a:p>
          <a:endParaRPr lang="en-GB"/>
        </a:p>
      </dgm:t>
    </dgm:pt>
    <dgm:pt modelId="{458A01D0-418A-4F95-9A2A-C0E0ADA9B9A1}" type="pres">
      <dgm:prSet presAssocID="{AD2C6544-89D0-4844-B9D9-B93936C7DB5A}" presName="connTx" presStyleLbl="parChTrans1D2" presStyleIdx="0" presStyleCnt="3"/>
      <dgm:spPr/>
      <dgm:t>
        <a:bodyPr/>
        <a:lstStyle/>
        <a:p>
          <a:endParaRPr lang="en-GB"/>
        </a:p>
      </dgm:t>
    </dgm:pt>
    <dgm:pt modelId="{A41DEEDF-2080-4AE0-B02C-17F8D07F9F07}" type="pres">
      <dgm:prSet presAssocID="{C508E4FF-97E2-4667-9C4F-79B4279488A9}" presName="root2" presStyleCnt="0"/>
      <dgm:spPr/>
    </dgm:pt>
    <dgm:pt modelId="{010F83BF-B251-4851-A60D-7FAE17F0CC8E}" type="pres">
      <dgm:prSet presAssocID="{C508E4FF-97E2-4667-9C4F-79B4279488A9}" presName="LevelTwoTextNode" presStyleLbl="node2" presStyleIdx="0" presStyleCnt="3" custLinFactNeighborX="1076" custLinFactNeighborY="-6763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209F63EE-187A-452F-924D-EF07EBEB3E99}" type="pres">
      <dgm:prSet presAssocID="{C508E4FF-97E2-4667-9C4F-79B4279488A9}" presName="level3hierChild" presStyleCnt="0"/>
      <dgm:spPr/>
    </dgm:pt>
    <dgm:pt modelId="{BC2069C9-7008-4E2C-992A-CA3BE5A83CD1}" type="pres">
      <dgm:prSet presAssocID="{AC5B2567-18FF-438C-93D3-1E1C2AE3B5B0}" presName="conn2-1" presStyleLbl="parChTrans1D2" presStyleIdx="1" presStyleCnt="3"/>
      <dgm:spPr/>
      <dgm:t>
        <a:bodyPr/>
        <a:lstStyle/>
        <a:p>
          <a:endParaRPr lang="en-GB"/>
        </a:p>
      </dgm:t>
    </dgm:pt>
    <dgm:pt modelId="{BE8163A7-41A3-463E-AC92-DACB6D98F266}" type="pres">
      <dgm:prSet presAssocID="{AC5B2567-18FF-438C-93D3-1E1C2AE3B5B0}" presName="connTx" presStyleLbl="parChTrans1D2" presStyleIdx="1" presStyleCnt="3"/>
      <dgm:spPr/>
      <dgm:t>
        <a:bodyPr/>
        <a:lstStyle/>
        <a:p>
          <a:endParaRPr lang="en-GB"/>
        </a:p>
      </dgm:t>
    </dgm:pt>
    <dgm:pt modelId="{B6F4556F-FD6A-47DA-932B-0AABA6E7BA82}" type="pres">
      <dgm:prSet presAssocID="{E3553667-FC1C-4508-BA16-626B53B746AB}" presName="root2" presStyleCnt="0"/>
      <dgm:spPr/>
    </dgm:pt>
    <dgm:pt modelId="{CC4F8CD5-38CD-4203-A28A-D68E7B8F319F}" type="pres">
      <dgm:prSet presAssocID="{E3553667-FC1C-4508-BA16-626B53B746AB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7FF6C28-C5E5-4DD5-924D-8ABD163BA91B}" type="pres">
      <dgm:prSet presAssocID="{E3553667-FC1C-4508-BA16-626B53B746AB}" presName="level3hierChild" presStyleCnt="0"/>
      <dgm:spPr/>
    </dgm:pt>
    <dgm:pt modelId="{BF9706C3-3AA7-4E76-AB70-B530A52F39F6}" type="pres">
      <dgm:prSet presAssocID="{7FE0E227-A307-4A0A-9ADC-5396B25C0385}" presName="conn2-1" presStyleLbl="parChTrans1D3" presStyleIdx="0" presStyleCnt="6"/>
      <dgm:spPr/>
      <dgm:t>
        <a:bodyPr/>
        <a:lstStyle/>
        <a:p>
          <a:endParaRPr lang="en-GB"/>
        </a:p>
      </dgm:t>
    </dgm:pt>
    <dgm:pt modelId="{BE4AAAD4-A70C-41E3-ADD9-9425F1622D9F}" type="pres">
      <dgm:prSet presAssocID="{7FE0E227-A307-4A0A-9ADC-5396B25C0385}" presName="connTx" presStyleLbl="parChTrans1D3" presStyleIdx="0" presStyleCnt="6"/>
      <dgm:spPr/>
      <dgm:t>
        <a:bodyPr/>
        <a:lstStyle/>
        <a:p>
          <a:endParaRPr lang="en-GB"/>
        </a:p>
      </dgm:t>
    </dgm:pt>
    <dgm:pt modelId="{78985AD3-9E8F-4B77-B2CB-2CF7D3FBAEF4}" type="pres">
      <dgm:prSet presAssocID="{62EF89D6-4BB4-4283-9AEF-CEC2AEE1EC42}" presName="root2" presStyleCnt="0"/>
      <dgm:spPr/>
    </dgm:pt>
    <dgm:pt modelId="{21C41171-E899-4C7B-8E11-5CD16E9B09A0}" type="pres">
      <dgm:prSet presAssocID="{62EF89D6-4BB4-4283-9AEF-CEC2AEE1EC42}" presName="LevelTwoTextNode" presStyleLbl="node3" presStyleIdx="0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D97F6EE-9707-4773-9A74-1CE4B114ABCD}" type="pres">
      <dgm:prSet presAssocID="{62EF89D6-4BB4-4283-9AEF-CEC2AEE1EC42}" presName="level3hierChild" presStyleCnt="0"/>
      <dgm:spPr/>
    </dgm:pt>
    <dgm:pt modelId="{BEBEDA6D-2A74-41CE-A486-00715BFEB961}" type="pres">
      <dgm:prSet presAssocID="{82FF1F88-2E05-445D-8998-E8569AE2FB2F}" presName="conn2-1" presStyleLbl="parChTrans1D3" presStyleIdx="1" presStyleCnt="6"/>
      <dgm:spPr/>
      <dgm:t>
        <a:bodyPr/>
        <a:lstStyle/>
        <a:p>
          <a:endParaRPr lang="en-GB"/>
        </a:p>
      </dgm:t>
    </dgm:pt>
    <dgm:pt modelId="{61C9ED1C-630D-407C-A519-A32B09C3F99C}" type="pres">
      <dgm:prSet presAssocID="{82FF1F88-2E05-445D-8998-E8569AE2FB2F}" presName="connTx" presStyleLbl="parChTrans1D3" presStyleIdx="1" presStyleCnt="6"/>
      <dgm:spPr/>
      <dgm:t>
        <a:bodyPr/>
        <a:lstStyle/>
        <a:p>
          <a:endParaRPr lang="en-GB"/>
        </a:p>
      </dgm:t>
    </dgm:pt>
    <dgm:pt modelId="{A3DF0E95-5053-443E-8EC1-E3CA7546224E}" type="pres">
      <dgm:prSet presAssocID="{B1DBEA8E-C10E-4678-BDFA-8EC939A61EB4}" presName="root2" presStyleCnt="0"/>
      <dgm:spPr/>
    </dgm:pt>
    <dgm:pt modelId="{240A1056-411F-41F3-B58F-1DA2B82D3995}" type="pres">
      <dgm:prSet presAssocID="{B1DBEA8E-C10E-4678-BDFA-8EC939A61EB4}" presName="LevelTwoTextNode" presStyleLbl="node3" presStyleIdx="1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6D831F38-5DC3-48A4-98A4-25E50DAC4FBA}" type="pres">
      <dgm:prSet presAssocID="{B1DBEA8E-C10E-4678-BDFA-8EC939A61EB4}" presName="level3hierChild" presStyleCnt="0"/>
      <dgm:spPr/>
    </dgm:pt>
    <dgm:pt modelId="{0921D8D5-313A-4777-8DD6-4BF642AE3142}" type="pres">
      <dgm:prSet presAssocID="{DDCF8574-B3E1-4C67-A0F8-C829AB8AA9E2}" presName="conn2-1" presStyleLbl="parChTrans1D3" presStyleIdx="2" presStyleCnt="6"/>
      <dgm:spPr/>
      <dgm:t>
        <a:bodyPr/>
        <a:lstStyle/>
        <a:p>
          <a:endParaRPr lang="en-GB"/>
        </a:p>
      </dgm:t>
    </dgm:pt>
    <dgm:pt modelId="{4EC76EC9-4194-4A13-858B-B2EDC8B128EB}" type="pres">
      <dgm:prSet presAssocID="{DDCF8574-B3E1-4C67-A0F8-C829AB8AA9E2}" presName="connTx" presStyleLbl="parChTrans1D3" presStyleIdx="2" presStyleCnt="6"/>
      <dgm:spPr/>
      <dgm:t>
        <a:bodyPr/>
        <a:lstStyle/>
        <a:p>
          <a:endParaRPr lang="en-GB"/>
        </a:p>
      </dgm:t>
    </dgm:pt>
    <dgm:pt modelId="{5ED921C8-EA4A-4521-A55A-894F836CDCD6}" type="pres">
      <dgm:prSet presAssocID="{552CDC23-6331-4BD6-A001-0C01A85FE894}" presName="root2" presStyleCnt="0"/>
      <dgm:spPr/>
    </dgm:pt>
    <dgm:pt modelId="{F60396B5-536E-4FD7-B826-6CBF401708C6}" type="pres">
      <dgm:prSet presAssocID="{552CDC23-6331-4BD6-A001-0C01A85FE894}" presName="LevelTwoTextNode" presStyleLbl="node3" presStyleIdx="2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880DECA-28EC-4EEF-8787-C0A0F60DA0A6}" type="pres">
      <dgm:prSet presAssocID="{552CDC23-6331-4BD6-A001-0C01A85FE894}" presName="level3hierChild" presStyleCnt="0"/>
      <dgm:spPr/>
    </dgm:pt>
    <dgm:pt modelId="{5F24D1C5-3B56-4410-BF1D-A5866002F0D1}" type="pres">
      <dgm:prSet presAssocID="{5ED2BB07-009D-484F-86FD-4B93F4C37C75}" presName="conn2-1" presStyleLbl="parChTrans1D3" presStyleIdx="3" presStyleCnt="6"/>
      <dgm:spPr/>
      <dgm:t>
        <a:bodyPr/>
        <a:lstStyle/>
        <a:p>
          <a:endParaRPr lang="en-GB"/>
        </a:p>
      </dgm:t>
    </dgm:pt>
    <dgm:pt modelId="{B1323DD8-31C0-4FBC-A5F3-150EB0BEB3E6}" type="pres">
      <dgm:prSet presAssocID="{5ED2BB07-009D-484F-86FD-4B93F4C37C75}" presName="connTx" presStyleLbl="parChTrans1D3" presStyleIdx="3" presStyleCnt="6"/>
      <dgm:spPr/>
      <dgm:t>
        <a:bodyPr/>
        <a:lstStyle/>
        <a:p>
          <a:endParaRPr lang="en-GB"/>
        </a:p>
      </dgm:t>
    </dgm:pt>
    <dgm:pt modelId="{1AFECAE4-E319-4D8A-9731-01B5468C7654}" type="pres">
      <dgm:prSet presAssocID="{7EC222ED-9483-4FC8-BDCC-20AB9F2ED5E8}" presName="root2" presStyleCnt="0"/>
      <dgm:spPr/>
    </dgm:pt>
    <dgm:pt modelId="{2BF7D0A5-452F-4B10-A990-19E367D72465}" type="pres">
      <dgm:prSet presAssocID="{7EC222ED-9483-4FC8-BDCC-20AB9F2ED5E8}" presName="LevelTwoTextNode" presStyleLbl="node3" presStyleIdx="3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D4D0F0B-1529-4017-BB1B-77AEC14BFF35}" type="pres">
      <dgm:prSet presAssocID="{7EC222ED-9483-4FC8-BDCC-20AB9F2ED5E8}" presName="level3hierChild" presStyleCnt="0"/>
      <dgm:spPr/>
    </dgm:pt>
    <dgm:pt modelId="{508D9EE8-38E3-4366-9CCB-ED3266FD9DEB}" type="pres">
      <dgm:prSet presAssocID="{60F717D7-F595-4E49-952A-EF7CBC0C52F3}" presName="conn2-1" presStyleLbl="parChTrans1D3" presStyleIdx="4" presStyleCnt="6"/>
      <dgm:spPr/>
      <dgm:t>
        <a:bodyPr/>
        <a:lstStyle/>
        <a:p>
          <a:endParaRPr lang="en-GB"/>
        </a:p>
      </dgm:t>
    </dgm:pt>
    <dgm:pt modelId="{C3508FF7-0BD1-4B3C-A275-C9754904E707}" type="pres">
      <dgm:prSet presAssocID="{60F717D7-F595-4E49-952A-EF7CBC0C52F3}" presName="connTx" presStyleLbl="parChTrans1D3" presStyleIdx="4" presStyleCnt="6"/>
      <dgm:spPr/>
      <dgm:t>
        <a:bodyPr/>
        <a:lstStyle/>
        <a:p>
          <a:endParaRPr lang="en-GB"/>
        </a:p>
      </dgm:t>
    </dgm:pt>
    <dgm:pt modelId="{08051045-3E48-4561-B304-0D19CF52D1E2}" type="pres">
      <dgm:prSet presAssocID="{5887B0FD-7222-4E7B-B2F9-ED90366D2695}" presName="root2" presStyleCnt="0"/>
      <dgm:spPr/>
    </dgm:pt>
    <dgm:pt modelId="{03757776-EBAE-4ACD-9DD1-E199DD6BA96B}" type="pres">
      <dgm:prSet presAssocID="{5887B0FD-7222-4E7B-B2F9-ED90366D2695}" presName="LevelTwoTextNode" presStyleLbl="node3" presStyleIdx="4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EB17E50-3648-4E1F-97B8-F0825716A61A}" type="pres">
      <dgm:prSet presAssocID="{5887B0FD-7222-4E7B-B2F9-ED90366D2695}" presName="level3hierChild" presStyleCnt="0"/>
      <dgm:spPr/>
    </dgm:pt>
    <dgm:pt modelId="{230CE794-75F7-43B2-8750-30F6EB1FB6CE}" type="pres">
      <dgm:prSet presAssocID="{7D304942-9259-4B34-859E-B4A4D3A65105}" presName="conn2-1" presStyleLbl="parChTrans1D3" presStyleIdx="5" presStyleCnt="6"/>
      <dgm:spPr/>
      <dgm:t>
        <a:bodyPr/>
        <a:lstStyle/>
        <a:p>
          <a:endParaRPr lang="en-GB"/>
        </a:p>
      </dgm:t>
    </dgm:pt>
    <dgm:pt modelId="{4AF153D0-5C64-494A-A416-4BE0D6953C24}" type="pres">
      <dgm:prSet presAssocID="{7D304942-9259-4B34-859E-B4A4D3A65105}" presName="connTx" presStyleLbl="parChTrans1D3" presStyleIdx="5" presStyleCnt="6"/>
      <dgm:spPr/>
      <dgm:t>
        <a:bodyPr/>
        <a:lstStyle/>
        <a:p>
          <a:endParaRPr lang="en-GB"/>
        </a:p>
      </dgm:t>
    </dgm:pt>
    <dgm:pt modelId="{07DC3E64-AC8C-402C-ABCC-ADC2B0581D97}" type="pres">
      <dgm:prSet presAssocID="{2C14346B-5594-42A1-B4E7-6FF420052982}" presName="root2" presStyleCnt="0"/>
      <dgm:spPr/>
    </dgm:pt>
    <dgm:pt modelId="{67E6B991-78A4-44A7-8676-E3B2116420D3}" type="pres">
      <dgm:prSet presAssocID="{2C14346B-5594-42A1-B4E7-6FF420052982}" presName="LevelTwoTextNode" presStyleLbl="node3" presStyleIdx="5" presStyleCnt="6" custScaleX="162819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0098E340-EF7C-4A4C-824F-C46715598C10}" type="pres">
      <dgm:prSet presAssocID="{2C14346B-5594-42A1-B4E7-6FF420052982}" presName="level3hierChild" presStyleCnt="0"/>
      <dgm:spPr/>
    </dgm:pt>
    <dgm:pt modelId="{146958D3-31B0-4D1F-8D55-55DAC41C2FB1}" type="pres">
      <dgm:prSet presAssocID="{DE023A98-1537-491B-A67B-52C8BF0B46B3}" presName="conn2-1" presStyleLbl="parChTrans1D2" presStyleIdx="2" presStyleCnt="3"/>
      <dgm:spPr/>
      <dgm:t>
        <a:bodyPr/>
        <a:lstStyle/>
        <a:p>
          <a:endParaRPr lang="en-GB"/>
        </a:p>
      </dgm:t>
    </dgm:pt>
    <dgm:pt modelId="{16E8A3B8-0BBF-4CF8-82CA-3C08380F2E5E}" type="pres">
      <dgm:prSet presAssocID="{DE023A98-1537-491B-A67B-52C8BF0B46B3}" presName="connTx" presStyleLbl="parChTrans1D2" presStyleIdx="2" presStyleCnt="3"/>
      <dgm:spPr/>
      <dgm:t>
        <a:bodyPr/>
        <a:lstStyle/>
        <a:p>
          <a:endParaRPr lang="en-GB"/>
        </a:p>
      </dgm:t>
    </dgm:pt>
    <dgm:pt modelId="{65CD2EEC-1217-407E-A95F-49D7F788D0AF}" type="pres">
      <dgm:prSet presAssocID="{A7A875F0-C45F-4E49-9395-BBBD95330C14}" presName="root2" presStyleCnt="0"/>
      <dgm:spPr/>
    </dgm:pt>
    <dgm:pt modelId="{D67B77A1-8BD0-4F37-9109-1004F0554521}" type="pres">
      <dgm:prSet presAssocID="{A7A875F0-C45F-4E49-9395-BBBD95330C14}" presName="LevelTwoTextNode" presStyleLbl="node2" presStyleIdx="2" presStyleCnt="3" custLinFactNeighborX="1076" custLinFactNeighborY="5648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65ABF59-2A0E-4589-B4CC-28DD4C7B32C0}" type="pres">
      <dgm:prSet presAssocID="{A7A875F0-C45F-4E49-9395-BBBD95330C14}" presName="level3hierChild" presStyleCnt="0"/>
      <dgm:spPr/>
    </dgm:pt>
  </dgm:ptLst>
  <dgm:cxnLst>
    <dgm:cxn modelId="{9AF755F3-0BA6-4BD9-ABD3-89C39F4DB118}" srcId="{FD98482C-E152-4DF6-862D-D12373DC4E6D}" destId="{E22D02B9-8AA1-43CD-BD64-E637048E9FD8}" srcOrd="0" destOrd="0" parTransId="{3D24361F-980C-420F-B39C-30576E4F1140}" sibTransId="{F4326888-3CCB-4E94-831A-0EC45FF34069}"/>
    <dgm:cxn modelId="{1BF7727C-5EDE-47C1-BA4E-DA9195FCAC47}" type="presOf" srcId="{E3553667-FC1C-4508-BA16-626B53B746AB}" destId="{CC4F8CD5-38CD-4203-A28A-D68E7B8F319F}" srcOrd="0" destOrd="0" presId="urn:microsoft.com/office/officeart/2005/8/layout/hierarchy2"/>
    <dgm:cxn modelId="{F98070A5-5821-4F15-B2BD-FFC961ED317A}" type="presOf" srcId="{DE023A98-1537-491B-A67B-52C8BF0B46B3}" destId="{16E8A3B8-0BBF-4CF8-82CA-3C08380F2E5E}" srcOrd="1" destOrd="0" presId="urn:microsoft.com/office/officeart/2005/8/layout/hierarchy2"/>
    <dgm:cxn modelId="{08C3B0DB-4EF6-4179-8C3B-0F1F13FE1359}" type="presOf" srcId="{5ED2BB07-009D-484F-86FD-4B93F4C37C75}" destId="{B1323DD8-31C0-4FBC-A5F3-150EB0BEB3E6}" srcOrd="1" destOrd="0" presId="urn:microsoft.com/office/officeart/2005/8/layout/hierarchy2"/>
    <dgm:cxn modelId="{5A930413-EC9B-4FA6-A0B5-EFCCB0A4529E}" srcId="{E3553667-FC1C-4508-BA16-626B53B746AB}" destId="{552CDC23-6331-4BD6-A001-0C01A85FE894}" srcOrd="2" destOrd="0" parTransId="{DDCF8574-B3E1-4C67-A0F8-C829AB8AA9E2}" sibTransId="{D08AFB0B-AAA1-4755-A243-8E2C1F11E316}"/>
    <dgm:cxn modelId="{5AEE9932-0981-4DEA-AAA2-BF2C5DA51EE1}" type="presOf" srcId="{552CDC23-6331-4BD6-A001-0C01A85FE894}" destId="{F60396B5-536E-4FD7-B826-6CBF401708C6}" srcOrd="0" destOrd="0" presId="urn:microsoft.com/office/officeart/2005/8/layout/hierarchy2"/>
    <dgm:cxn modelId="{2D48207C-4955-4775-B734-857B78E58773}" type="presOf" srcId="{7EC222ED-9483-4FC8-BDCC-20AB9F2ED5E8}" destId="{2BF7D0A5-452F-4B10-A990-19E367D72465}" srcOrd="0" destOrd="0" presId="urn:microsoft.com/office/officeart/2005/8/layout/hierarchy2"/>
    <dgm:cxn modelId="{FE567865-7213-447C-840A-533B097ED78E}" type="presOf" srcId="{5ED2BB07-009D-484F-86FD-4B93F4C37C75}" destId="{5F24D1C5-3B56-4410-BF1D-A5866002F0D1}" srcOrd="0" destOrd="0" presId="urn:microsoft.com/office/officeart/2005/8/layout/hierarchy2"/>
    <dgm:cxn modelId="{5CF4077E-65BA-4EAB-A18C-C3732FE41DE7}" type="presOf" srcId="{7D304942-9259-4B34-859E-B4A4D3A65105}" destId="{4AF153D0-5C64-494A-A416-4BE0D6953C24}" srcOrd="1" destOrd="0" presId="urn:microsoft.com/office/officeart/2005/8/layout/hierarchy2"/>
    <dgm:cxn modelId="{183FBEF3-78E0-4641-8AAE-8353BA7B7182}" type="presOf" srcId="{A7A875F0-C45F-4E49-9395-BBBD95330C14}" destId="{D67B77A1-8BD0-4F37-9109-1004F0554521}" srcOrd="0" destOrd="0" presId="urn:microsoft.com/office/officeart/2005/8/layout/hierarchy2"/>
    <dgm:cxn modelId="{C246F1D3-B4D4-4356-BDA5-4637979A30DC}" srcId="{E3553667-FC1C-4508-BA16-626B53B746AB}" destId="{5887B0FD-7222-4E7B-B2F9-ED90366D2695}" srcOrd="4" destOrd="0" parTransId="{60F717D7-F595-4E49-952A-EF7CBC0C52F3}" sibTransId="{002C7106-AB3D-4F87-A823-DDCBC894C6E0}"/>
    <dgm:cxn modelId="{9B6E8BAE-B029-4FF5-B10A-65A965C84760}" type="presOf" srcId="{AD2C6544-89D0-4844-B9D9-B93936C7DB5A}" destId="{922D4869-94A8-4D35-AD38-1E78C347AF71}" srcOrd="0" destOrd="0" presId="urn:microsoft.com/office/officeart/2005/8/layout/hierarchy2"/>
    <dgm:cxn modelId="{F2D20C0C-9140-4142-AE50-C4953FB1B6EE}" type="presOf" srcId="{B1DBEA8E-C10E-4678-BDFA-8EC939A61EB4}" destId="{240A1056-411F-41F3-B58F-1DA2B82D3995}" srcOrd="0" destOrd="0" presId="urn:microsoft.com/office/officeart/2005/8/layout/hierarchy2"/>
    <dgm:cxn modelId="{8F3D24C8-EA43-443E-BBC0-F78561CFF432}" type="presOf" srcId="{7FE0E227-A307-4A0A-9ADC-5396B25C0385}" destId="{BE4AAAD4-A70C-41E3-ADD9-9425F1622D9F}" srcOrd="1" destOrd="0" presId="urn:microsoft.com/office/officeart/2005/8/layout/hierarchy2"/>
    <dgm:cxn modelId="{74027E22-592F-490E-8FCF-863BFEAA1273}" srcId="{E3553667-FC1C-4508-BA16-626B53B746AB}" destId="{7EC222ED-9483-4FC8-BDCC-20AB9F2ED5E8}" srcOrd="3" destOrd="0" parTransId="{5ED2BB07-009D-484F-86FD-4B93F4C37C75}" sibTransId="{B7972CD1-46A0-42E3-AD69-38165D4397FD}"/>
    <dgm:cxn modelId="{5D8C34BD-E2C8-4F2A-89BD-F5E10670FBB9}" type="presOf" srcId="{AC5B2567-18FF-438C-93D3-1E1C2AE3B5B0}" destId="{BC2069C9-7008-4E2C-992A-CA3BE5A83CD1}" srcOrd="0" destOrd="0" presId="urn:microsoft.com/office/officeart/2005/8/layout/hierarchy2"/>
    <dgm:cxn modelId="{78AD841A-132A-4E1E-9FCE-08893657DD84}" type="presOf" srcId="{AD2C6544-89D0-4844-B9D9-B93936C7DB5A}" destId="{458A01D0-418A-4F95-9A2A-C0E0ADA9B9A1}" srcOrd="1" destOrd="0" presId="urn:microsoft.com/office/officeart/2005/8/layout/hierarchy2"/>
    <dgm:cxn modelId="{6E4A9984-8ADE-44FE-B7E9-535769FF5939}" type="presOf" srcId="{FD98482C-E152-4DF6-862D-D12373DC4E6D}" destId="{5106D7D6-A3DC-43AE-B022-7128DC6CFED4}" srcOrd="0" destOrd="0" presId="urn:microsoft.com/office/officeart/2005/8/layout/hierarchy2"/>
    <dgm:cxn modelId="{8856B701-4D97-4EA4-98B3-A70C63ADEE57}" srcId="{E3553667-FC1C-4508-BA16-626B53B746AB}" destId="{2C14346B-5594-42A1-B4E7-6FF420052982}" srcOrd="5" destOrd="0" parTransId="{7D304942-9259-4B34-859E-B4A4D3A65105}" sibTransId="{A277F597-D8C9-4467-9A83-66D779993845}"/>
    <dgm:cxn modelId="{CA5B77AA-13CF-4323-9076-8326A49F9A0B}" srcId="{E3553667-FC1C-4508-BA16-626B53B746AB}" destId="{B1DBEA8E-C10E-4678-BDFA-8EC939A61EB4}" srcOrd="1" destOrd="0" parTransId="{82FF1F88-2E05-445D-8998-E8569AE2FB2F}" sibTransId="{1B6FF5BB-5070-4011-B3FC-FF11B5C7A817}"/>
    <dgm:cxn modelId="{B1B911F4-4F47-4AAB-9BB0-509BCD991DFF}" srcId="{E22D02B9-8AA1-43CD-BD64-E637048E9FD8}" destId="{C508E4FF-97E2-4667-9C4F-79B4279488A9}" srcOrd="0" destOrd="0" parTransId="{AD2C6544-89D0-4844-B9D9-B93936C7DB5A}" sibTransId="{BA92B991-D68D-4DE6-9843-E7280F6A8040}"/>
    <dgm:cxn modelId="{9A74F9F0-874A-48A9-9C8A-281BDD7DFD42}" srcId="{E22D02B9-8AA1-43CD-BD64-E637048E9FD8}" destId="{E3553667-FC1C-4508-BA16-626B53B746AB}" srcOrd="1" destOrd="0" parTransId="{AC5B2567-18FF-438C-93D3-1E1C2AE3B5B0}" sibTransId="{0E98C6C8-75A7-410B-8DE8-4B14B3F20940}"/>
    <dgm:cxn modelId="{71BDA46B-AB4E-4E16-BA5F-FC314765045E}" type="presOf" srcId="{60F717D7-F595-4E49-952A-EF7CBC0C52F3}" destId="{508D9EE8-38E3-4366-9CCB-ED3266FD9DEB}" srcOrd="0" destOrd="0" presId="urn:microsoft.com/office/officeart/2005/8/layout/hierarchy2"/>
    <dgm:cxn modelId="{DAE149DC-9CF2-4790-A4ED-8C052D8C187F}" type="presOf" srcId="{2C14346B-5594-42A1-B4E7-6FF420052982}" destId="{67E6B991-78A4-44A7-8676-E3B2116420D3}" srcOrd="0" destOrd="0" presId="urn:microsoft.com/office/officeart/2005/8/layout/hierarchy2"/>
    <dgm:cxn modelId="{995A2A3E-18CB-48AB-9A91-079DB8CC510A}" type="presOf" srcId="{DE023A98-1537-491B-A67B-52C8BF0B46B3}" destId="{146958D3-31B0-4D1F-8D55-55DAC41C2FB1}" srcOrd="0" destOrd="0" presId="urn:microsoft.com/office/officeart/2005/8/layout/hierarchy2"/>
    <dgm:cxn modelId="{0F3AF72C-F429-4180-9E17-65D62739BB05}" type="presOf" srcId="{82FF1F88-2E05-445D-8998-E8569AE2FB2F}" destId="{BEBEDA6D-2A74-41CE-A486-00715BFEB961}" srcOrd="0" destOrd="0" presId="urn:microsoft.com/office/officeart/2005/8/layout/hierarchy2"/>
    <dgm:cxn modelId="{F00ADFB0-F77E-4799-8455-2FE2631BBEC1}" type="presOf" srcId="{60F717D7-F595-4E49-952A-EF7CBC0C52F3}" destId="{C3508FF7-0BD1-4B3C-A275-C9754904E707}" srcOrd="1" destOrd="0" presId="urn:microsoft.com/office/officeart/2005/8/layout/hierarchy2"/>
    <dgm:cxn modelId="{E1A7CB94-D5C6-4620-988B-734D9A4FD302}" srcId="{E3553667-FC1C-4508-BA16-626B53B746AB}" destId="{62EF89D6-4BB4-4283-9AEF-CEC2AEE1EC42}" srcOrd="0" destOrd="0" parTransId="{7FE0E227-A307-4A0A-9ADC-5396B25C0385}" sibTransId="{8B0343D6-0F35-4E41-830B-3606AF1ED61E}"/>
    <dgm:cxn modelId="{0CEA1C0B-4F3B-4FD1-8285-6A8059C830C5}" type="presOf" srcId="{DDCF8574-B3E1-4C67-A0F8-C829AB8AA9E2}" destId="{0921D8D5-313A-4777-8DD6-4BF642AE3142}" srcOrd="0" destOrd="0" presId="urn:microsoft.com/office/officeart/2005/8/layout/hierarchy2"/>
    <dgm:cxn modelId="{1DBF2B79-77FF-49A2-A5AC-B72724C1D0B8}" type="presOf" srcId="{E22D02B9-8AA1-43CD-BD64-E637048E9FD8}" destId="{256F8DE2-6644-4F70-9388-4D77B5197BEB}" srcOrd="0" destOrd="0" presId="urn:microsoft.com/office/officeart/2005/8/layout/hierarchy2"/>
    <dgm:cxn modelId="{40C43CB0-31AC-41CD-AB38-202C4A7B0027}" type="presOf" srcId="{C508E4FF-97E2-4667-9C4F-79B4279488A9}" destId="{010F83BF-B251-4851-A60D-7FAE17F0CC8E}" srcOrd="0" destOrd="0" presId="urn:microsoft.com/office/officeart/2005/8/layout/hierarchy2"/>
    <dgm:cxn modelId="{020E0E45-DCFF-475E-BCB8-EB3F776BDC51}" type="presOf" srcId="{AC5B2567-18FF-438C-93D3-1E1C2AE3B5B0}" destId="{BE8163A7-41A3-463E-AC92-DACB6D98F266}" srcOrd="1" destOrd="0" presId="urn:microsoft.com/office/officeart/2005/8/layout/hierarchy2"/>
    <dgm:cxn modelId="{3109CF74-1B13-4D93-AC2E-B19D15F984B9}" type="presOf" srcId="{5887B0FD-7222-4E7B-B2F9-ED90366D2695}" destId="{03757776-EBAE-4ACD-9DD1-E199DD6BA96B}" srcOrd="0" destOrd="0" presId="urn:microsoft.com/office/officeart/2005/8/layout/hierarchy2"/>
    <dgm:cxn modelId="{D2DDE07F-80E5-46C7-B7E1-9B4EDA800F6D}" type="presOf" srcId="{7D304942-9259-4B34-859E-B4A4D3A65105}" destId="{230CE794-75F7-43B2-8750-30F6EB1FB6CE}" srcOrd="0" destOrd="0" presId="urn:microsoft.com/office/officeart/2005/8/layout/hierarchy2"/>
    <dgm:cxn modelId="{562EAD1B-C50E-43DD-B71E-42E07FDCB3C0}" type="presOf" srcId="{7FE0E227-A307-4A0A-9ADC-5396B25C0385}" destId="{BF9706C3-3AA7-4E76-AB70-B530A52F39F6}" srcOrd="0" destOrd="0" presId="urn:microsoft.com/office/officeart/2005/8/layout/hierarchy2"/>
    <dgm:cxn modelId="{AD282699-6906-42D2-A9F0-3202A1D9F1CF}" type="presOf" srcId="{62EF89D6-4BB4-4283-9AEF-CEC2AEE1EC42}" destId="{21C41171-E899-4C7B-8E11-5CD16E9B09A0}" srcOrd="0" destOrd="0" presId="urn:microsoft.com/office/officeart/2005/8/layout/hierarchy2"/>
    <dgm:cxn modelId="{FE375602-D84A-4D3E-B398-99DE12D3FF62}" type="presOf" srcId="{82FF1F88-2E05-445D-8998-E8569AE2FB2F}" destId="{61C9ED1C-630D-407C-A519-A32B09C3F99C}" srcOrd="1" destOrd="0" presId="urn:microsoft.com/office/officeart/2005/8/layout/hierarchy2"/>
    <dgm:cxn modelId="{39EC80AA-C05B-4B95-9D99-481DBCDE0395}" srcId="{E22D02B9-8AA1-43CD-BD64-E637048E9FD8}" destId="{A7A875F0-C45F-4E49-9395-BBBD95330C14}" srcOrd="2" destOrd="0" parTransId="{DE023A98-1537-491B-A67B-52C8BF0B46B3}" sibTransId="{61BC9159-62F2-4BBB-BC78-61EB6A9676B9}"/>
    <dgm:cxn modelId="{EC0A3C39-546F-46FF-AA86-2D8ADECB2C00}" type="presOf" srcId="{DDCF8574-B3E1-4C67-A0F8-C829AB8AA9E2}" destId="{4EC76EC9-4194-4A13-858B-B2EDC8B128EB}" srcOrd="1" destOrd="0" presId="urn:microsoft.com/office/officeart/2005/8/layout/hierarchy2"/>
    <dgm:cxn modelId="{F069B2AB-8A1F-4249-BF4B-9F2219D9AC95}" type="presParOf" srcId="{5106D7D6-A3DC-43AE-B022-7128DC6CFED4}" destId="{BB338895-63EF-47F5-827B-FC07A2BFB994}" srcOrd="0" destOrd="0" presId="urn:microsoft.com/office/officeart/2005/8/layout/hierarchy2"/>
    <dgm:cxn modelId="{D4559218-A394-4AA7-A708-9443FC4C86A7}" type="presParOf" srcId="{BB338895-63EF-47F5-827B-FC07A2BFB994}" destId="{256F8DE2-6644-4F70-9388-4D77B5197BEB}" srcOrd="0" destOrd="0" presId="urn:microsoft.com/office/officeart/2005/8/layout/hierarchy2"/>
    <dgm:cxn modelId="{67F441AE-4172-4983-B7B8-0CB2516243C4}" type="presParOf" srcId="{BB338895-63EF-47F5-827B-FC07A2BFB994}" destId="{E2AEDDBB-BA35-415D-A410-6900DB6FFFEA}" srcOrd="1" destOrd="0" presId="urn:microsoft.com/office/officeart/2005/8/layout/hierarchy2"/>
    <dgm:cxn modelId="{4E250421-EA6D-4328-839A-177448A8D7C9}" type="presParOf" srcId="{E2AEDDBB-BA35-415D-A410-6900DB6FFFEA}" destId="{922D4869-94A8-4D35-AD38-1E78C347AF71}" srcOrd="0" destOrd="0" presId="urn:microsoft.com/office/officeart/2005/8/layout/hierarchy2"/>
    <dgm:cxn modelId="{99D929F4-0104-4D46-BE25-487D253B04F0}" type="presParOf" srcId="{922D4869-94A8-4D35-AD38-1E78C347AF71}" destId="{458A01D0-418A-4F95-9A2A-C0E0ADA9B9A1}" srcOrd="0" destOrd="0" presId="urn:microsoft.com/office/officeart/2005/8/layout/hierarchy2"/>
    <dgm:cxn modelId="{ADD17F83-F689-489E-8428-81D65D7A2A85}" type="presParOf" srcId="{E2AEDDBB-BA35-415D-A410-6900DB6FFFEA}" destId="{A41DEEDF-2080-4AE0-B02C-17F8D07F9F07}" srcOrd="1" destOrd="0" presId="urn:microsoft.com/office/officeart/2005/8/layout/hierarchy2"/>
    <dgm:cxn modelId="{56F54ADD-908D-4955-B868-9654B846E224}" type="presParOf" srcId="{A41DEEDF-2080-4AE0-B02C-17F8D07F9F07}" destId="{010F83BF-B251-4851-A60D-7FAE17F0CC8E}" srcOrd="0" destOrd="0" presId="urn:microsoft.com/office/officeart/2005/8/layout/hierarchy2"/>
    <dgm:cxn modelId="{64EF647D-A406-437E-BCFA-4A097B061D3B}" type="presParOf" srcId="{A41DEEDF-2080-4AE0-B02C-17F8D07F9F07}" destId="{209F63EE-187A-452F-924D-EF07EBEB3E99}" srcOrd="1" destOrd="0" presId="urn:microsoft.com/office/officeart/2005/8/layout/hierarchy2"/>
    <dgm:cxn modelId="{B8DEE04C-F4B5-476E-80A3-6CD7B012323C}" type="presParOf" srcId="{E2AEDDBB-BA35-415D-A410-6900DB6FFFEA}" destId="{BC2069C9-7008-4E2C-992A-CA3BE5A83CD1}" srcOrd="2" destOrd="0" presId="urn:microsoft.com/office/officeart/2005/8/layout/hierarchy2"/>
    <dgm:cxn modelId="{3FD6ECEC-B23A-4CD2-A019-494346208B8F}" type="presParOf" srcId="{BC2069C9-7008-4E2C-992A-CA3BE5A83CD1}" destId="{BE8163A7-41A3-463E-AC92-DACB6D98F266}" srcOrd="0" destOrd="0" presId="urn:microsoft.com/office/officeart/2005/8/layout/hierarchy2"/>
    <dgm:cxn modelId="{03ECF869-2109-4705-A474-C28D89041703}" type="presParOf" srcId="{E2AEDDBB-BA35-415D-A410-6900DB6FFFEA}" destId="{B6F4556F-FD6A-47DA-932B-0AABA6E7BA82}" srcOrd="3" destOrd="0" presId="urn:microsoft.com/office/officeart/2005/8/layout/hierarchy2"/>
    <dgm:cxn modelId="{67663CE3-AE9D-4C15-8662-30A3C4763C0C}" type="presParOf" srcId="{B6F4556F-FD6A-47DA-932B-0AABA6E7BA82}" destId="{CC4F8CD5-38CD-4203-A28A-D68E7B8F319F}" srcOrd="0" destOrd="0" presId="urn:microsoft.com/office/officeart/2005/8/layout/hierarchy2"/>
    <dgm:cxn modelId="{F814586F-9D67-4E9C-9151-F5171CA4EC6A}" type="presParOf" srcId="{B6F4556F-FD6A-47DA-932B-0AABA6E7BA82}" destId="{87FF6C28-C5E5-4DD5-924D-8ABD163BA91B}" srcOrd="1" destOrd="0" presId="urn:microsoft.com/office/officeart/2005/8/layout/hierarchy2"/>
    <dgm:cxn modelId="{759498E6-9226-4027-B885-FB69D7296E69}" type="presParOf" srcId="{87FF6C28-C5E5-4DD5-924D-8ABD163BA91B}" destId="{BF9706C3-3AA7-4E76-AB70-B530A52F39F6}" srcOrd="0" destOrd="0" presId="urn:microsoft.com/office/officeart/2005/8/layout/hierarchy2"/>
    <dgm:cxn modelId="{96C28D44-82F9-4A71-BD77-471FB0F31A89}" type="presParOf" srcId="{BF9706C3-3AA7-4E76-AB70-B530A52F39F6}" destId="{BE4AAAD4-A70C-41E3-ADD9-9425F1622D9F}" srcOrd="0" destOrd="0" presId="urn:microsoft.com/office/officeart/2005/8/layout/hierarchy2"/>
    <dgm:cxn modelId="{75EFF890-73A9-4ACD-869E-F7E98F3398DB}" type="presParOf" srcId="{87FF6C28-C5E5-4DD5-924D-8ABD163BA91B}" destId="{78985AD3-9E8F-4B77-B2CB-2CF7D3FBAEF4}" srcOrd="1" destOrd="0" presId="urn:microsoft.com/office/officeart/2005/8/layout/hierarchy2"/>
    <dgm:cxn modelId="{BF64E755-00A4-4450-AE71-914A657D4DBC}" type="presParOf" srcId="{78985AD3-9E8F-4B77-B2CB-2CF7D3FBAEF4}" destId="{21C41171-E899-4C7B-8E11-5CD16E9B09A0}" srcOrd="0" destOrd="0" presId="urn:microsoft.com/office/officeart/2005/8/layout/hierarchy2"/>
    <dgm:cxn modelId="{A684F51D-6958-4B73-B35E-5F15EB239152}" type="presParOf" srcId="{78985AD3-9E8F-4B77-B2CB-2CF7D3FBAEF4}" destId="{ED97F6EE-9707-4773-9A74-1CE4B114ABCD}" srcOrd="1" destOrd="0" presId="urn:microsoft.com/office/officeart/2005/8/layout/hierarchy2"/>
    <dgm:cxn modelId="{FBDC8C05-9432-4B0F-927B-8521B51DD23B}" type="presParOf" srcId="{87FF6C28-C5E5-4DD5-924D-8ABD163BA91B}" destId="{BEBEDA6D-2A74-41CE-A486-00715BFEB961}" srcOrd="2" destOrd="0" presId="urn:microsoft.com/office/officeart/2005/8/layout/hierarchy2"/>
    <dgm:cxn modelId="{023C9FA4-6EA4-4877-A8F0-BCB011B2ED69}" type="presParOf" srcId="{BEBEDA6D-2A74-41CE-A486-00715BFEB961}" destId="{61C9ED1C-630D-407C-A519-A32B09C3F99C}" srcOrd="0" destOrd="0" presId="urn:microsoft.com/office/officeart/2005/8/layout/hierarchy2"/>
    <dgm:cxn modelId="{8FE74649-6265-4117-88D0-0622693B4A9E}" type="presParOf" srcId="{87FF6C28-C5E5-4DD5-924D-8ABD163BA91B}" destId="{A3DF0E95-5053-443E-8EC1-E3CA7546224E}" srcOrd="3" destOrd="0" presId="urn:microsoft.com/office/officeart/2005/8/layout/hierarchy2"/>
    <dgm:cxn modelId="{B92CF672-509A-4398-9AFB-BF39C4424F9C}" type="presParOf" srcId="{A3DF0E95-5053-443E-8EC1-E3CA7546224E}" destId="{240A1056-411F-41F3-B58F-1DA2B82D3995}" srcOrd="0" destOrd="0" presId="urn:microsoft.com/office/officeart/2005/8/layout/hierarchy2"/>
    <dgm:cxn modelId="{DBB898FA-9724-4AF0-8556-369866841285}" type="presParOf" srcId="{A3DF0E95-5053-443E-8EC1-E3CA7546224E}" destId="{6D831F38-5DC3-48A4-98A4-25E50DAC4FBA}" srcOrd="1" destOrd="0" presId="urn:microsoft.com/office/officeart/2005/8/layout/hierarchy2"/>
    <dgm:cxn modelId="{F0CD47AA-ADC9-4136-8BD0-79948E6C910B}" type="presParOf" srcId="{87FF6C28-C5E5-4DD5-924D-8ABD163BA91B}" destId="{0921D8D5-313A-4777-8DD6-4BF642AE3142}" srcOrd="4" destOrd="0" presId="urn:microsoft.com/office/officeart/2005/8/layout/hierarchy2"/>
    <dgm:cxn modelId="{C031AA9A-3F37-4379-9996-8380D478231A}" type="presParOf" srcId="{0921D8D5-313A-4777-8DD6-4BF642AE3142}" destId="{4EC76EC9-4194-4A13-858B-B2EDC8B128EB}" srcOrd="0" destOrd="0" presId="urn:microsoft.com/office/officeart/2005/8/layout/hierarchy2"/>
    <dgm:cxn modelId="{3DE7EBF3-DED6-468D-BCC9-562E5E202C71}" type="presParOf" srcId="{87FF6C28-C5E5-4DD5-924D-8ABD163BA91B}" destId="{5ED921C8-EA4A-4521-A55A-894F836CDCD6}" srcOrd="5" destOrd="0" presId="urn:microsoft.com/office/officeart/2005/8/layout/hierarchy2"/>
    <dgm:cxn modelId="{E8B1EF02-959F-463E-A6B5-039215460DFC}" type="presParOf" srcId="{5ED921C8-EA4A-4521-A55A-894F836CDCD6}" destId="{F60396B5-536E-4FD7-B826-6CBF401708C6}" srcOrd="0" destOrd="0" presId="urn:microsoft.com/office/officeart/2005/8/layout/hierarchy2"/>
    <dgm:cxn modelId="{75DC3A29-EE2C-458B-A05C-C22E0796C2A0}" type="presParOf" srcId="{5ED921C8-EA4A-4521-A55A-894F836CDCD6}" destId="{8880DECA-28EC-4EEF-8787-C0A0F60DA0A6}" srcOrd="1" destOrd="0" presId="urn:microsoft.com/office/officeart/2005/8/layout/hierarchy2"/>
    <dgm:cxn modelId="{0CFF3EDE-5B5A-4EA2-9D99-9BC2C8B0E01C}" type="presParOf" srcId="{87FF6C28-C5E5-4DD5-924D-8ABD163BA91B}" destId="{5F24D1C5-3B56-4410-BF1D-A5866002F0D1}" srcOrd="6" destOrd="0" presId="urn:microsoft.com/office/officeart/2005/8/layout/hierarchy2"/>
    <dgm:cxn modelId="{FD41A533-56EA-4E1B-B8C9-93D34F237BB0}" type="presParOf" srcId="{5F24D1C5-3B56-4410-BF1D-A5866002F0D1}" destId="{B1323DD8-31C0-4FBC-A5F3-150EB0BEB3E6}" srcOrd="0" destOrd="0" presId="urn:microsoft.com/office/officeart/2005/8/layout/hierarchy2"/>
    <dgm:cxn modelId="{6828D25B-CF2D-49BC-9ED4-C4C2327BE080}" type="presParOf" srcId="{87FF6C28-C5E5-4DD5-924D-8ABD163BA91B}" destId="{1AFECAE4-E319-4D8A-9731-01B5468C7654}" srcOrd="7" destOrd="0" presId="urn:microsoft.com/office/officeart/2005/8/layout/hierarchy2"/>
    <dgm:cxn modelId="{89A51532-ADAB-4AFE-B1E0-67192B17ACBA}" type="presParOf" srcId="{1AFECAE4-E319-4D8A-9731-01B5468C7654}" destId="{2BF7D0A5-452F-4B10-A990-19E367D72465}" srcOrd="0" destOrd="0" presId="urn:microsoft.com/office/officeart/2005/8/layout/hierarchy2"/>
    <dgm:cxn modelId="{D52C1E67-7DF0-4905-BA92-AD4FBE65DD3B}" type="presParOf" srcId="{1AFECAE4-E319-4D8A-9731-01B5468C7654}" destId="{9D4D0F0B-1529-4017-BB1B-77AEC14BFF35}" srcOrd="1" destOrd="0" presId="urn:microsoft.com/office/officeart/2005/8/layout/hierarchy2"/>
    <dgm:cxn modelId="{8B2C2E41-3AEA-4054-8735-7C213B26F7A0}" type="presParOf" srcId="{87FF6C28-C5E5-4DD5-924D-8ABD163BA91B}" destId="{508D9EE8-38E3-4366-9CCB-ED3266FD9DEB}" srcOrd="8" destOrd="0" presId="urn:microsoft.com/office/officeart/2005/8/layout/hierarchy2"/>
    <dgm:cxn modelId="{C183B535-DA06-4633-925C-9956B77A2473}" type="presParOf" srcId="{508D9EE8-38E3-4366-9CCB-ED3266FD9DEB}" destId="{C3508FF7-0BD1-4B3C-A275-C9754904E707}" srcOrd="0" destOrd="0" presId="urn:microsoft.com/office/officeart/2005/8/layout/hierarchy2"/>
    <dgm:cxn modelId="{5CFBE707-B7B6-4482-AF6A-B47E8351D4F7}" type="presParOf" srcId="{87FF6C28-C5E5-4DD5-924D-8ABD163BA91B}" destId="{08051045-3E48-4561-B304-0D19CF52D1E2}" srcOrd="9" destOrd="0" presId="urn:microsoft.com/office/officeart/2005/8/layout/hierarchy2"/>
    <dgm:cxn modelId="{88F02DD2-E921-48A7-AD95-7E613A20A6C1}" type="presParOf" srcId="{08051045-3E48-4561-B304-0D19CF52D1E2}" destId="{03757776-EBAE-4ACD-9DD1-E199DD6BA96B}" srcOrd="0" destOrd="0" presId="urn:microsoft.com/office/officeart/2005/8/layout/hierarchy2"/>
    <dgm:cxn modelId="{0F4FAB55-578C-4602-A24E-615ED3DD8681}" type="presParOf" srcId="{08051045-3E48-4561-B304-0D19CF52D1E2}" destId="{8EB17E50-3648-4E1F-97B8-F0825716A61A}" srcOrd="1" destOrd="0" presId="urn:microsoft.com/office/officeart/2005/8/layout/hierarchy2"/>
    <dgm:cxn modelId="{797ECC49-17D8-44D5-A973-28E135ECD573}" type="presParOf" srcId="{87FF6C28-C5E5-4DD5-924D-8ABD163BA91B}" destId="{230CE794-75F7-43B2-8750-30F6EB1FB6CE}" srcOrd="10" destOrd="0" presId="urn:microsoft.com/office/officeart/2005/8/layout/hierarchy2"/>
    <dgm:cxn modelId="{2F3E5EBD-98EC-40A3-B1C2-9F7CDED1CDBC}" type="presParOf" srcId="{230CE794-75F7-43B2-8750-30F6EB1FB6CE}" destId="{4AF153D0-5C64-494A-A416-4BE0D6953C24}" srcOrd="0" destOrd="0" presId="urn:microsoft.com/office/officeart/2005/8/layout/hierarchy2"/>
    <dgm:cxn modelId="{95DE4BC6-3CC9-490D-86B0-091B2F60C6F6}" type="presParOf" srcId="{87FF6C28-C5E5-4DD5-924D-8ABD163BA91B}" destId="{07DC3E64-AC8C-402C-ABCC-ADC2B0581D97}" srcOrd="11" destOrd="0" presId="urn:microsoft.com/office/officeart/2005/8/layout/hierarchy2"/>
    <dgm:cxn modelId="{2986A77B-31C0-4F22-8A5C-F5AD7483A934}" type="presParOf" srcId="{07DC3E64-AC8C-402C-ABCC-ADC2B0581D97}" destId="{67E6B991-78A4-44A7-8676-E3B2116420D3}" srcOrd="0" destOrd="0" presId="urn:microsoft.com/office/officeart/2005/8/layout/hierarchy2"/>
    <dgm:cxn modelId="{99B84183-F5D1-4B69-BF96-ADDFC2A5C609}" type="presParOf" srcId="{07DC3E64-AC8C-402C-ABCC-ADC2B0581D97}" destId="{0098E340-EF7C-4A4C-824F-C46715598C10}" srcOrd="1" destOrd="0" presId="urn:microsoft.com/office/officeart/2005/8/layout/hierarchy2"/>
    <dgm:cxn modelId="{25E2C7C4-90EF-40F6-9158-616DC12CC3CF}" type="presParOf" srcId="{E2AEDDBB-BA35-415D-A410-6900DB6FFFEA}" destId="{146958D3-31B0-4D1F-8D55-55DAC41C2FB1}" srcOrd="4" destOrd="0" presId="urn:microsoft.com/office/officeart/2005/8/layout/hierarchy2"/>
    <dgm:cxn modelId="{DE239612-2956-4617-B6FE-489827C5BF60}" type="presParOf" srcId="{146958D3-31B0-4D1F-8D55-55DAC41C2FB1}" destId="{16E8A3B8-0BBF-4CF8-82CA-3C08380F2E5E}" srcOrd="0" destOrd="0" presId="urn:microsoft.com/office/officeart/2005/8/layout/hierarchy2"/>
    <dgm:cxn modelId="{072AF220-E327-44B8-8647-792867A5D290}" type="presParOf" srcId="{E2AEDDBB-BA35-415D-A410-6900DB6FFFEA}" destId="{65CD2EEC-1217-407E-A95F-49D7F788D0AF}" srcOrd="5" destOrd="0" presId="urn:microsoft.com/office/officeart/2005/8/layout/hierarchy2"/>
    <dgm:cxn modelId="{892C98BC-84E1-49F4-8C49-2CC24EC8B9BF}" type="presParOf" srcId="{65CD2EEC-1217-407E-A95F-49D7F788D0AF}" destId="{D67B77A1-8BD0-4F37-9109-1004F0554521}" srcOrd="0" destOrd="0" presId="urn:microsoft.com/office/officeart/2005/8/layout/hierarchy2"/>
    <dgm:cxn modelId="{871A51D0-CD94-4986-99AD-955E2FD83573}" type="presParOf" srcId="{65CD2EEC-1217-407E-A95F-49D7F788D0AF}" destId="{E65ABF59-2A0E-4589-B4CC-28DD4C7B32C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F8DE2-6644-4F70-9388-4D77B5197BEB}">
      <dsp:nvSpPr>
        <dsp:cNvPr id="0" name=""/>
        <dsp:cNvSpPr/>
      </dsp:nvSpPr>
      <dsp:spPr>
        <a:xfrm>
          <a:off x="7299279" y="2448270"/>
          <a:ext cx="1992812" cy="1844826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5400" kern="1200" dirty="0" smtClean="0"/>
            <a:t>دوافع الزواج</a:t>
          </a:r>
        </a:p>
      </dsp:txBody>
      <dsp:txXfrm>
        <a:off x="7353312" y="2502303"/>
        <a:ext cx="1884746" cy="1736760"/>
      </dsp:txXfrm>
    </dsp:sp>
    <dsp:sp modelId="{922D4869-94A8-4D35-AD38-1E78C347AF71}">
      <dsp:nvSpPr>
        <dsp:cNvPr id="0" name=""/>
        <dsp:cNvSpPr/>
      </dsp:nvSpPr>
      <dsp:spPr>
        <a:xfrm rot="14814808">
          <a:off x="5922352" y="2447508"/>
          <a:ext cx="197817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978170" y="1330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6861983" y="2411356"/>
        <a:ext cx="98908" cy="98908"/>
      </dsp:txXfrm>
    </dsp:sp>
    <dsp:sp modelId="{010F83BF-B251-4851-A60D-7FAE17F0CC8E}">
      <dsp:nvSpPr>
        <dsp:cNvPr id="0" name=""/>
        <dsp:cNvSpPr/>
      </dsp:nvSpPr>
      <dsp:spPr>
        <a:xfrm>
          <a:off x="4530784" y="1052734"/>
          <a:ext cx="1992812" cy="996406"/>
        </a:xfrm>
        <a:prstGeom prst="roundRect">
          <a:avLst>
            <a:gd name="adj" fmla="val 10000"/>
          </a:avLst>
        </a:prstGeom>
        <a:solidFill>
          <a:srgbClr val="E7074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مقدمة</a:t>
          </a:r>
          <a:endParaRPr lang="ar-SY" sz="2800" kern="12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559968" y="1081918"/>
        <a:ext cx="1934444" cy="938038"/>
      </dsp:txXfrm>
    </dsp:sp>
    <dsp:sp modelId="{BC2069C9-7008-4E2C-992A-CA3BE5A83CD1}">
      <dsp:nvSpPr>
        <dsp:cNvPr id="0" name=""/>
        <dsp:cNvSpPr/>
      </dsp:nvSpPr>
      <dsp:spPr>
        <a:xfrm rot="10800000">
          <a:off x="6502154" y="3357381"/>
          <a:ext cx="79712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97124" y="1330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6880788" y="3350755"/>
        <a:ext cx="39856" cy="39856"/>
      </dsp:txXfrm>
    </dsp:sp>
    <dsp:sp modelId="{CC4F8CD5-38CD-4203-A28A-D68E7B8F319F}">
      <dsp:nvSpPr>
        <dsp:cNvPr id="0" name=""/>
        <dsp:cNvSpPr/>
      </dsp:nvSpPr>
      <dsp:spPr>
        <a:xfrm>
          <a:off x="4509342" y="2872480"/>
          <a:ext cx="1992812" cy="996406"/>
        </a:xfrm>
        <a:prstGeom prst="roundRect">
          <a:avLst>
            <a:gd name="adj" fmla="val 10000"/>
          </a:avLst>
        </a:prstGeom>
        <a:solidFill>
          <a:srgbClr val="E7074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4800" b="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</a:t>
          </a:r>
          <a:r>
            <a:rPr lang="ar-SY" sz="4800" b="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دوافع</a:t>
          </a:r>
          <a:endParaRPr lang="ar-SY" sz="4800" b="0" kern="12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538526" y="2901664"/>
        <a:ext cx="1934444" cy="938038"/>
      </dsp:txXfrm>
    </dsp:sp>
    <dsp:sp modelId="{BF9706C3-3AA7-4E76-AB70-B530A52F39F6}">
      <dsp:nvSpPr>
        <dsp:cNvPr id="0" name=""/>
        <dsp:cNvSpPr/>
      </dsp:nvSpPr>
      <dsp:spPr>
        <a:xfrm rot="15267012">
          <a:off x="2624027" y="1925047"/>
          <a:ext cx="297350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973504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800" kern="1200"/>
        </a:p>
      </dsp:txBody>
      <dsp:txXfrm rot="10800000">
        <a:off x="4036442" y="1864012"/>
        <a:ext cx="148675" cy="148675"/>
      </dsp:txXfrm>
    </dsp:sp>
    <dsp:sp modelId="{21C41171-E899-4C7B-8E11-5CD16E9B09A0}">
      <dsp:nvSpPr>
        <dsp:cNvPr id="0" name=""/>
        <dsp:cNvSpPr/>
      </dsp:nvSpPr>
      <dsp:spPr>
        <a:xfrm>
          <a:off x="467540" y="7813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الديني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36997"/>
        <a:ext cx="3186308" cy="938038"/>
      </dsp:txXfrm>
    </dsp:sp>
    <dsp:sp modelId="{BEBEDA6D-2A74-41CE-A486-00715BFEB961}">
      <dsp:nvSpPr>
        <dsp:cNvPr id="0" name=""/>
        <dsp:cNvSpPr/>
      </dsp:nvSpPr>
      <dsp:spPr>
        <a:xfrm rot="14707178">
          <a:off x="3163456" y="2497981"/>
          <a:ext cx="189464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94646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63413" y="2463917"/>
        <a:ext cx="94732" cy="94732"/>
      </dsp:txXfrm>
    </dsp:sp>
    <dsp:sp modelId="{240A1056-411F-41F3-B58F-1DA2B82D3995}">
      <dsp:nvSpPr>
        <dsp:cNvPr id="0" name=""/>
        <dsp:cNvSpPr/>
      </dsp:nvSpPr>
      <dsp:spPr>
        <a:xfrm>
          <a:off x="467540" y="1153680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0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الاجتماعي</a:t>
          </a:r>
          <a:endParaRPr lang="ar-SY" sz="40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1182864"/>
        <a:ext cx="3186308" cy="938038"/>
      </dsp:txXfrm>
    </dsp:sp>
    <dsp:sp modelId="{0921D8D5-313A-4777-8DD6-4BF642AE3142}">
      <dsp:nvSpPr>
        <dsp:cNvPr id="0" name=""/>
        <dsp:cNvSpPr/>
      </dsp:nvSpPr>
      <dsp:spPr>
        <a:xfrm rot="12942401">
          <a:off x="3619948" y="3070914"/>
          <a:ext cx="981662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981662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86238" y="3059675"/>
        <a:ext cx="49083" cy="49083"/>
      </dsp:txXfrm>
    </dsp:sp>
    <dsp:sp modelId="{F60396B5-536E-4FD7-B826-6CBF401708C6}">
      <dsp:nvSpPr>
        <dsp:cNvPr id="0" name=""/>
        <dsp:cNvSpPr/>
      </dsp:nvSpPr>
      <dsp:spPr>
        <a:xfrm>
          <a:off x="467540" y="2299547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الأبوة والأمومة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2328731"/>
        <a:ext cx="3186308" cy="938038"/>
      </dsp:txXfrm>
    </dsp:sp>
    <dsp:sp modelId="{5F24D1C5-3B56-4410-BF1D-A5866002F0D1}">
      <dsp:nvSpPr>
        <dsp:cNvPr id="0" name=""/>
        <dsp:cNvSpPr/>
      </dsp:nvSpPr>
      <dsp:spPr>
        <a:xfrm rot="8657599">
          <a:off x="3619948" y="3643848"/>
          <a:ext cx="981662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981662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86238" y="3632609"/>
        <a:ext cx="49083" cy="49083"/>
      </dsp:txXfrm>
    </dsp:sp>
    <dsp:sp modelId="{2BF7D0A5-452F-4B10-A990-19E367D72465}">
      <dsp:nvSpPr>
        <dsp:cNvPr id="0" name=""/>
        <dsp:cNvSpPr/>
      </dsp:nvSpPr>
      <dsp:spPr>
        <a:xfrm>
          <a:off x="467540" y="3445414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الجنسي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3474598"/>
        <a:ext cx="3186308" cy="938038"/>
      </dsp:txXfrm>
    </dsp:sp>
    <dsp:sp modelId="{508D9EE8-38E3-4366-9CCB-ED3266FD9DEB}">
      <dsp:nvSpPr>
        <dsp:cNvPr id="0" name=""/>
        <dsp:cNvSpPr/>
      </dsp:nvSpPr>
      <dsp:spPr>
        <a:xfrm rot="6892822">
          <a:off x="3163456" y="4216781"/>
          <a:ext cx="189464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94646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63413" y="4182718"/>
        <a:ext cx="94732" cy="94732"/>
      </dsp:txXfrm>
    </dsp:sp>
    <dsp:sp modelId="{03757776-EBAE-4ACD-9DD1-E199DD6BA96B}">
      <dsp:nvSpPr>
        <dsp:cNvPr id="0" name=""/>
        <dsp:cNvSpPr/>
      </dsp:nvSpPr>
      <dsp:spPr>
        <a:xfrm>
          <a:off x="467540" y="4591281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النفسي</a:t>
          </a:r>
        </a:p>
      </dsp:txBody>
      <dsp:txXfrm>
        <a:off x="496724" y="4620465"/>
        <a:ext cx="3186308" cy="938038"/>
      </dsp:txXfrm>
    </dsp:sp>
    <dsp:sp modelId="{230CE794-75F7-43B2-8750-30F6EB1FB6CE}">
      <dsp:nvSpPr>
        <dsp:cNvPr id="0" name=""/>
        <dsp:cNvSpPr/>
      </dsp:nvSpPr>
      <dsp:spPr>
        <a:xfrm rot="6332988">
          <a:off x="2624027" y="4789715"/>
          <a:ext cx="297350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973504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800" kern="1200"/>
        </a:p>
      </dsp:txBody>
      <dsp:txXfrm rot="10800000">
        <a:off x="4036442" y="4728680"/>
        <a:ext cx="148675" cy="148675"/>
      </dsp:txXfrm>
    </dsp:sp>
    <dsp:sp modelId="{67E6B991-78A4-44A7-8676-E3B2116420D3}">
      <dsp:nvSpPr>
        <dsp:cNvPr id="0" name=""/>
        <dsp:cNvSpPr/>
      </dsp:nvSpPr>
      <dsp:spPr>
        <a:xfrm>
          <a:off x="467540" y="5737148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الدوافع الخاصة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5766332"/>
        <a:ext cx="3186308" cy="938038"/>
      </dsp:txXfrm>
    </dsp:sp>
    <dsp:sp modelId="{146958D3-31B0-4D1F-8D55-55DAC41C2FB1}">
      <dsp:nvSpPr>
        <dsp:cNvPr id="0" name=""/>
        <dsp:cNvSpPr/>
      </dsp:nvSpPr>
      <dsp:spPr>
        <a:xfrm rot="6865010">
          <a:off x="5973200" y="4211705"/>
          <a:ext cx="187647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76474" y="1330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6864526" y="4178095"/>
        <a:ext cx="93823" cy="93823"/>
      </dsp:txXfrm>
    </dsp:sp>
    <dsp:sp modelId="{D67B77A1-8BD0-4F37-9109-1004F0554521}">
      <dsp:nvSpPr>
        <dsp:cNvPr id="0" name=""/>
        <dsp:cNvSpPr/>
      </dsp:nvSpPr>
      <dsp:spPr>
        <a:xfrm>
          <a:off x="4530784" y="4581128"/>
          <a:ext cx="1992812" cy="996406"/>
        </a:xfrm>
        <a:prstGeom prst="roundRect">
          <a:avLst>
            <a:gd name="adj" fmla="val 10000"/>
          </a:avLst>
        </a:prstGeom>
        <a:solidFill>
          <a:srgbClr val="E7074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b="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الخاتمة</a:t>
          </a:r>
          <a:endParaRPr lang="ar-SY" sz="1200" b="0" kern="12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559968" y="4610312"/>
        <a:ext cx="1934444" cy="9380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F8DE2-6644-4F70-9388-4D77B5197BEB}">
      <dsp:nvSpPr>
        <dsp:cNvPr id="0" name=""/>
        <dsp:cNvSpPr/>
      </dsp:nvSpPr>
      <dsp:spPr>
        <a:xfrm>
          <a:off x="7299279" y="2448270"/>
          <a:ext cx="1992812" cy="1844826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5400" kern="1200" dirty="0" smtClean="0"/>
            <a:t>دوافع الزواج</a:t>
          </a:r>
        </a:p>
      </dsp:txBody>
      <dsp:txXfrm>
        <a:off x="7353312" y="2502303"/>
        <a:ext cx="1884746" cy="1736760"/>
      </dsp:txXfrm>
    </dsp:sp>
    <dsp:sp modelId="{922D4869-94A8-4D35-AD38-1E78C347AF71}">
      <dsp:nvSpPr>
        <dsp:cNvPr id="0" name=""/>
        <dsp:cNvSpPr/>
      </dsp:nvSpPr>
      <dsp:spPr>
        <a:xfrm rot="14814808">
          <a:off x="5922352" y="2447508"/>
          <a:ext cx="197817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978170" y="1330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6861983" y="2411356"/>
        <a:ext cx="98908" cy="98908"/>
      </dsp:txXfrm>
    </dsp:sp>
    <dsp:sp modelId="{010F83BF-B251-4851-A60D-7FAE17F0CC8E}">
      <dsp:nvSpPr>
        <dsp:cNvPr id="0" name=""/>
        <dsp:cNvSpPr/>
      </dsp:nvSpPr>
      <dsp:spPr>
        <a:xfrm>
          <a:off x="4530784" y="1052734"/>
          <a:ext cx="1992812" cy="996406"/>
        </a:xfrm>
        <a:prstGeom prst="roundRect">
          <a:avLst>
            <a:gd name="adj" fmla="val 10000"/>
          </a:avLst>
        </a:prstGeom>
        <a:solidFill>
          <a:srgbClr val="E7074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مقدمة</a:t>
          </a:r>
          <a:endParaRPr lang="ar-SY" sz="2800" kern="12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559968" y="1081918"/>
        <a:ext cx="1934444" cy="938038"/>
      </dsp:txXfrm>
    </dsp:sp>
    <dsp:sp modelId="{BC2069C9-7008-4E2C-992A-CA3BE5A83CD1}">
      <dsp:nvSpPr>
        <dsp:cNvPr id="0" name=""/>
        <dsp:cNvSpPr/>
      </dsp:nvSpPr>
      <dsp:spPr>
        <a:xfrm rot="10800000">
          <a:off x="6502154" y="3357381"/>
          <a:ext cx="79712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797124" y="1330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6880788" y="3350755"/>
        <a:ext cx="39856" cy="39856"/>
      </dsp:txXfrm>
    </dsp:sp>
    <dsp:sp modelId="{CC4F8CD5-38CD-4203-A28A-D68E7B8F319F}">
      <dsp:nvSpPr>
        <dsp:cNvPr id="0" name=""/>
        <dsp:cNvSpPr/>
      </dsp:nvSpPr>
      <dsp:spPr>
        <a:xfrm>
          <a:off x="4509342" y="2872480"/>
          <a:ext cx="1992812" cy="996406"/>
        </a:xfrm>
        <a:prstGeom prst="roundRect">
          <a:avLst>
            <a:gd name="adj" fmla="val 10000"/>
          </a:avLst>
        </a:prstGeom>
        <a:solidFill>
          <a:srgbClr val="E7074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LB" sz="4800" b="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</a:t>
          </a:r>
          <a:r>
            <a:rPr lang="ar-SY" sz="4800" b="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دوافع</a:t>
          </a:r>
          <a:endParaRPr lang="ar-SY" sz="4800" b="0" kern="12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538526" y="2901664"/>
        <a:ext cx="1934444" cy="938038"/>
      </dsp:txXfrm>
    </dsp:sp>
    <dsp:sp modelId="{BF9706C3-3AA7-4E76-AB70-B530A52F39F6}">
      <dsp:nvSpPr>
        <dsp:cNvPr id="0" name=""/>
        <dsp:cNvSpPr/>
      </dsp:nvSpPr>
      <dsp:spPr>
        <a:xfrm rot="15267012">
          <a:off x="2624027" y="1925047"/>
          <a:ext cx="297350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973504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800" kern="1200"/>
        </a:p>
      </dsp:txBody>
      <dsp:txXfrm rot="10800000">
        <a:off x="4036442" y="1864012"/>
        <a:ext cx="148675" cy="148675"/>
      </dsp:txXfrm>
    </dsp:sp>
    <dsp:sp modelId="{21C41171-E899-4C7B-8E11-5CD16E9B09A0}">
      <dsp:nvSpPr>
        <dsp:cNvPr id="0" name=""/>
        <dsp:cNvSpPr/>
      </dsp:nvSpPr>
      <dsp:spPr>
        <a:xfrm>
          <a:off x="467540" y="7813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الديني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36997"/>
        <a:ext cx="3186308" cy="938038"/>
      </dsp:txXfrm>
    </dsp:sp>
    <dsp:sp modelId="{BEBEDA6D-2A74-41CE-A486-00715BFEB961}">
      <dsp:nvSpPr>
        <dsp:cNvPr id="0" name=""/>
        <dsp:cNvSpPr/>
      </dsp:nvSpPr>
      <dsp:spPr>
        <a:xfrm rot="14707178">
          <a:off x="3163456" y="2497981"/>
          <a:ext cx="189464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94646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63413" y="2463917"/>
        <a:ext cx="94732" cy="94732"/>
      </dsp:txXfrm>
    </dsp:sp>
    <dsp:sp modelId="{240A1056-411F-41F3-B58F-1DA2B82D3995}">
      <dsp:nvSpPr>
        <dsp:cNvPr id="0" name=""/>
        <dsp:cNvSpPr/>
      </dsp:nvSpPr>
      <dsp:spPr>
        <a:xfrm>
          <a:off x="467540" y="1153680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0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الاجتماعي</a:t>
          </a:r>
          <a:endParaRPr lang="ar-SY" sz="40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1182864"/>
        <a:ext cx="3186308" cy="938038"/>
      </dsp:txXfrm>
    </dsp:sp>
    <dsp:sp modelId="{0921D8D5-313A-4777-8DD6-4BF642AE3142}">
      <dsp:nvSpPr>
        <dsp:cNvPr id="0" name=""/>
        <dsp:cNvSpPr/>
      </dsp:nvSpPr>
      <dsp:spPr>
        <a:xfrm rot="12942401">
          <a:off x="3619948" y="3070914"/>
          <a:ext cx="981662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981662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86238" y="3059675"/>
        <a:ext cx="49083" cy="49083"/>
      </dsp:txXfrm>
    </dsp:sp>
    <dsp:sp modelId="{F60396B5-536E-4FD7-B826-6CBF401708C6}">
      <dsp:nvSpPr>
        <dsp:cNvPr id="0" name=""/>
        <dsp:cNvSpPr/>
      </dsp:nvSpPr>
      <dsp:spPr>
        <a:xfrm>
          <a:off x="467540" y="2299547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الأبوة والأمومة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2328731"/>
        <a:ext cx="3186308" cy="938038"/>
      </dsp:txXfrm>
    </dsp:sp>
    <dsp:sp modelId="{5F24D1C5-3B56-4410-BF1D-A5866002F0D1}">
      <dsp:nvSpPr>
        <dsp:cNvPr id="0" name=""/>
        <dsp:cNvSpPr/>
      </dsp:nvSpPr>
      <dsp:spPr>
        <a:xfrm rot="8657599">
          <a:off x="3619948" y="3643848"/>
          <a:ext cx="981662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981662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86238" y="3632609"/>
        <a:ext cx="49083" cy="49083"/>
      </dsp:txXfrm>
    </dsp:sp>
    <dsp:sp modelId="{2BF7D0A5-452F-4B10-A990-19E367D72465}">
      <dsp:nvSpPr>
        <dsp:cNvPr id="0" name=""/>
        <dsp:cNvSpPr/>
      </dsp:nvSpPr>
      <dsp:spPr>
        <a:xfrm>
          <a:off x="467540" y="3445414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الجنسي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3474598"/>
        <a:ext cx="3186308" cy="938038"/>
      </dsp:txXfrm>
    </dsp:sp>
    <dsp:sp modelId="{508D9EE8-38E3-4366-9CCB-ED3266FD9DEB}">
      <dsp:nvSpPr>
        <dsp:cNvPr id="0" name=""/>
        <dsp:cNvSpPr/>
      </dsp:nvSpPr>
      <dsp:spPr>
        <a:xfrm rot="6892822">
          <a:off x="3163456" y="4216781"/>
          <a:ext cx="189464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94646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4063413" y="4182718"/>
        <a:ext cx="94732" cy="94732"/>
      </dsp:txXfrm>
    </dsp:sp>
    <dsp:sp modelId="{03757776-EBAE-4ACD-9DD1-E199DD6BA96B}">
      <dsp:nvSpPr>
        <dsp:cNvPr id="0" name=""/>
        <dsp:cNvSpPr/>
      </dsp:nvSpPr>
      <dsp:spPr>
        <a:xfrm>
          <a:off x="467540" y="4591281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الدافع النفسي</a:t>
          </a:r>
        </a:p>
      </dsp:txBody>
      <dsp:txXfrm>
        <a:off x="496724" y="4620465"/>
        <a:ext cx="3186308" cy="938038"/>
      </dsp:txXfrm>
    </dsp:sp>
    <dsp:sp modelId="{230CE794-75F7-43B2-8750-30F6EB1FB6CE}">
      <dsp:nvSpPr>
        <dsp:cNvPr id="0" name=""/>
        <dsp:cNvSpPr/>
      </dsp:nvSpPr>
      <dsp:spPr>
        <a:xfrm rot="6332988">
          <a:off x="2624027" y="4789715"/>
          <a:ext cx="297350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973504" y="1330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800" kern="1200"/>
        </a:p>
      </dsp:txBody>
      <dsp:txXfrm rot="10800000">
        <a:off x="4036442" y="4728680"/>
        <a:ext cx="148675" cy="148675"/>
      </dsp:txXfrm>
    </dsp:sp>
    <dsp:sp modelId="{67E6B991-78A4-44A7-8676-E3B2116420D3}">
      <dsp:nvSpPr>
        <dsp:cNvPr id="0" name=""/>
        <dsp:cNvSpPr/>
      </dsp:nvSpPr>
      <dsp:spPr>
        <a:xfrm>
          <a:off x="467540" y="5737148"/>
          <a:ext cx="3244676" cy="996406"/>
        </a:xfrm>
        <a:prstGeom prst="roundRect">
          <a:avLst>
            <a:gd name="adj" fmla="val 10000"/>
          </a:avLst>
        </a:prstGeom>
        <a:solidFill>
          <a:srgbClr val="F7AE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400" kern="1200" dirty="0" smtClean="0">
              <a:solidFill>
                <a:srgbClr val="C00000"/>
              </a:solidFill>
              <a:latin typeface="Hacen Tunisia Lt" pitchFamily="2" charset="-78"/>
              <a:cs typeface="Hacen Tunisia Lt" pitchFamily="2" charset="-78"/>
            </a:rPr>
            <a:t>الدوافع الخاصة</a:t>
          </a:r>
          <a:endParaRPr lang="ar-SY" sz="4400" kern="1200" dirty="0">
            <a:solidFill>
              <a:srgbClr val="C00000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96724" y="5766332"/>
        <a:ext cx="3186308" cy="938038"/>
      </dsp:txXfrm>
    </dsp:sp>
    <dsp:sp modelId="{146958D3-31B0-4D1F-8D55-55DAC41C2FB1}">
      <dsp:nvSpPr>
        <dsp:cNvPr id="0" name=""/>
        <dsp:cNvSpPr/>
      </dsp:nvSpPr>
      <dsp:spPr>
        <a:xfrm rot="6865010">
          <a:off x="5973200" y="4211705"/>
          <a:ext cx="187647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76474" y="1330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r-SY" sz="500" kern="1200"/>
        </a:p>
      </dsp:txBody>
      <dsp:txXfrm rot="10800000">
        <a:off x="6864526" y="4178095"/>
        <a:ext cx="93823" cy="93823"/>
      </dsp:txXfrm>
    </dsp:sp>
    <dsp:sp modelId="{D67B77A1-8BD0-4F37-9109-1004F0554521}">
      <dsp:nvSpPr>
        <dsp:cNvPr id="0" name=""/>
        <dsp:cNvSpPr/>
      </dsp:nvSpPr>
      <dsp:spPr>
        <a:xfrm>
          <a:off x="4530784" y="4581128"/>
          <a:ext cx="1992812" cy="996406"/>
        </a:xfrm>
        <a:prstGeom prst="roundRect">
          <a:avLst>
            <a:gd name="adj" fmla="val 10000"/>
          </a:avLst>
        </a:prstGeom>
        <a:solidFill>
          <a:srgbClr val="E7074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Y" sz="4800" b="0" kern="1200" dirty="0" smtClean="0">
              <a:solidFill>
                <a:schemeClr val="tx1"/>
              </a:solidFill>
              <a:latin typeface="Hacen Tunisia Lt" pitchFamily="2" charset="-78"/>
              <a:cs typeface="Hacen Tunisia Lt" pitchFamily="2" charset="-78"/>
            </a:rPr>
            <a:t>الخاتمة</a:t>
          </a:r>
          <a:endParaRPr lang="ar-SY" sz="1200" b="0" kern="1200" dirty="0">
            <a:solidFill>
              <a:schemeClr val="tx1"/>
            </a:solidFill>
            <a:latin typeface="Hacen Tunisia Lt" pitchFamily="2" charset="-78"/>
            <a:cs typeface="Hacen Tunisia Lt" pitchFamily="2" charset="-78"/>
          </a:endParaRPr>
        </a:p>
      </dsp:txBody>
      <dsp:txXfrm>
        <a:off x="4559968" y="4610312"/>
        <a:ext cx="1934444" cy="9380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تعمدت تكبير اخطوط وتوضيحها أكثر لتكون مقروءة بوضوح للحضور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9443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2128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</a:t>
            </a:r>
            <a:r>
              <a:rPr lang="ar-SY" dirty="0" smtClean="0"/>
              <a:t>ل</a:t>
            </a:r>
            <a:r>
              <a:rPr lang="ar-LB" dirty="0" smtClean="0"/>
              <a:t>ذكرها ي</a:t>
            </a:r>
            <a:r>
              <a:rPr lang="ar-SY" dirty="0" smtClean="0"/>
              <a:t>لغي قدرا لا بأس به من المتابعة</a:t>
            </a:r>
            <a:r>
              <a:rPr lang="ar-LB" dirty="0" smtClean="0"/>
              <a:t> أو يشوق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LB" dirty="0" smtClean="0"/>
              <a:t>والأمر لكم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598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</a:t>
            </a:r>
            <a:r>
              <a:rPr lang="ar-SY" dirty="0" smtClean="0"/>
              <a:t>ل</a:t>
            </a:r>
            <a:r>
              <a:rPr lang="ar-LB" dirty="0" smtClean="0"/>
              <a:t>ذكرها ي</a:t>
            </a:r>
            <a:r>
              <a:rPr lang="ar-SY" dirty="0" smtClean="0"/>
              <a:t>لغي قدرا لا بأس به من المتابعة</a:t>
            </a:r>
            <a:r>
              <a:rPr lang="ar-LB" dirty="0" smtClean="0"/>
              <a:t> أو يشوق</a:t>
            </a:r>
            <a:r>
              <a:rPr lang="ar-SY" dirty="0" smtClean="0"/>
              <a:t/>
            </a:r>
            <a:br>
              <a:rPr lang="ar-SY" dirty="0" smtClean="0"/>
            </a:br>
            <a:r>
              <a:rPr lang="ar-LB" dirty="0" smtClean="0"/>
              <a:t>والأمر لكم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61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</a:t>
            </a:r>
            <a:r>
              <a:rPr lang="ar-SY" dirty="0" smtClean="0"/>
              <a:t>يرجى التاكد من خطوط الرموز، أعني: صلى الله عليه وسلم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680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</a:t>
            </a:r>
            <a:r>
              <a:rPr lang="ar-SY" dirty="0" smtClean="0"/>
              <a:t>يرجى التاكد من خطوط الرموز، أعني: صلى الله عليه وسلم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694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أبو الخير: لا أحبذ هذه الصورة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83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L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0007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أبو الخير: ربما أخطأت في نقل السلايدات، لكن العنوان من اضافتي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6978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أبو الخير: لا أحبذ هذه الصورة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83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الخير، ما عنوان هذه الشريحة؟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33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أبو الخير، جمعيت بين  شريحة قصة سيدنا سلمان وبين موضوعي الهجر</a:t>
            </a:r>
          </a:p>
          <a:p>
            <a:r>
              <a:rPr lang="ar-LB" dirty="0" smtClean="0"/>
              <a:t>لعدم معرفتي</a:t>
            </a:r>
            <a:r>
              <a:rPr lang="ar-LB" baseline="0" dirty="0" smtClean="0"/>
              <a:t> بالأفكار التي ستتضمنها</a:t>
            </a:r>
          </a:p>
          <a:p>
            <a:r>
              <a:rPr lang="ar-LB" baseline="0" dirty="0" smtClean="0"/>
              <a:t>يمكن إضافة صورة من نوع</a:t>
            </a:r>
          </a:p>
          <a:p>
            <a:r>
              <a:rPr lang="en-GB" dirty="0" smtClean="0"/>
              <a:t>silhouette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347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</a:t>
            </a:r>
            <a:r>
              <a:rPr lang="ar-SY" dirty="0" smtClean="0"/>
              <a:t>يرجى التاكد من خطوط الرموز، أعني: صلى الله عليه وسلم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659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هل ستضيفون شيئا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6405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الصورة عند الإظهار مناسبة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2815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مثال عن أمر شهير</a:t>
            </a:r>
          </a:p>
          <a:p>
            <a:r>
              <a:rPr lang="ar-LB" dirty="0" smtClean="0"/>
              <a:t>وهو هنا قمة إيفرست</a:t>
            </a:r>
          </a:p>
          <a:p>
            <a:r>
              <a:rPr lang="ar-LB" dirty="0" smtClean="0"/>
              <a:t>يرجى</a:t>
            </a:r>
            <a:r>
              <a:rPr lang="ar-LB" baseline="0" dirty="0" smtClean="0"/>
              <a:t> التويجه باتجاه أمر شهير ليكون مثال الفكرة، مع اختيار صور ذات دقة عالية</a:t>
            </a:r>
          </a:p>
          <a:p>
            <a:r>
              <a:rPr lang="ar-LB" baseline="0" dirty="0" smtClean="0"/>
              <a:t>وحاليا يعرض العنوان بعد الصورة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791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ترتيب العرض هام</a:t>
            </a:r>
          </a:p>
          <a:p>
            <a:r>
              <a:rPr lang="ar-LB" dirty="0" smtClean="0"/>
              <a:t>طبعا هو شيء أقترحه والأمر إليكم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503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LB" dirty="0" smtClean="0"/>
              <a:t>أبو الخير: لا أحبذ عرض نصوص كثيرة بهذا المقدرا</a:t>
            </a:r>
          </a:p>
          <a:p>
            <a:r>
              <a:rPr lang="ar-LB" dirty="0" smtClean="0"/>
              <a:t>يمكن ذكر الحديث شفهيا</a:t>
            </a:r>
          </a:p>
          <a:p>
            <a:r>
              <a:rPr lang="ar-LB" dirty="0" smtClean="0"/>
              <a:t>كما يمكن إضافة تنسيقات متحركة عند الكلام، مثلا خطوط تحت</a:t>
            </a:r>
            <a:r>
              <a:rPr lang="ar-LB" baseline="0" dirty="0" smtClean="0"/>
              <a:t> كلمات معبرة أو تغيير لون كلمات معبرة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1169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أبو الخير: يمكن استبدال الصورة بواحدة قوية أو أفضل – إن وجدت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208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dirty="0" smtClean="0"/>
              <a:t>أبو الخير: والله يعطيكم العافية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253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BD22C-8D27-4405-9DE4-DDDAE5217391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636A2-0E15-4EE8-AFA5-76A82387939F}" type="datetime1">
              <a:rPr lang="en-US" smtClean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5636A-B7CC-4C27-9AED-7BCF24DB7D0D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90F4-FA61-48E3-A232-67ADBB015863}" type="datetime1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CB0B6-859E-433F-9BBC-03FA01D45A83}" type="datetime1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EBDE3-A101-431F-AAC2-46FE28D494EE}" type="datetime1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E8EDC-A173-45DC-B102-9E53AD8A46C7}" type="datetime1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1DFB-A459-4602-B7DD-A0F8AA22064A}" type="datetime1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045F-391E-446B-B3EF-80F38BA90AE0}" type="datetime1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3D0D4-A567-4B86-8D2C-0CB77A1D7BE5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3C608-CF31-4189-839D-5A87E217D577}" type="datetime1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8F380A9-D8D0-41F0-862B-FDD610511516}" type="datetime1">
              <a:rPr lang="en-US" smtClean="0"/>
              <a:t>2/13/2020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1">
              <a:defRPr sz="1400" b="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r>
              <a:rPr lang="ar-SY" smtClean="0">
                <a:solidFill>
                  <a:srgbClr val="F6ADCD"/>
                </a:solidFill>
              </a:rPr>
              <a:t>دورة جامع الزهراء - 2017</a:t>
            </a:r>
            <a:endParaRPr lang="en-US" dirty="0">
              <a:solidFill>
                <a:srgbClr val="F6ADC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1560" y="5314113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8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5"/>
        </a:buBlip>
        <a:defRPr sz="36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6"/>
        </a:buBlip>
        <a:defRPr sz="36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7"/>
        </a:buBlip>
        <a:defRPr sz="32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8"/>
        </a:buBlip>
        <a:defRPr sz="28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8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jpeg"/><Relationship Id="rId11" Type="http://schemas.openxmlformats.org/officeDocument/2006/relationships/image" Target="../media/image19.jp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11560" y="764704"/>
            <a:ext cx="7920880" cy="5544616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lvl="0" algn="ctr" rtl="1">
              <a:spcBef>
                <a:spcPct val="0"/>
              </a:spcBef>
              <a:defRPr/>
            </a:pPr>
            <a:r>
              <a:rPr lang="ar-SY" sz="49600" dirty="0" smtClean="0">
                <a:solidFill>
                  <a:srgbClr val="ED0080"/>
                </a:solidFill>
                <a:latin typeface="Hacen Saudi Arabia" pitchFamily="2" charset="-78"/>
                <a:ea typeface="Calibri"/>
                <a:cs typeface="Traditional Arabic"/>
                <a:sym typeface="AGA Arabesque"/>
              </a:rPr>
              <a:t></a:t>
            </a: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srgbClr val="ED0080"/>
              </a:solidFill>
              <a:effectLst/>
              <a:uLnTx/>
              <a:uFillTx/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633238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27984" y="908720"/>
            <a:ext cx="3960440" cy="2880320"/>
          </a:xfrm>
        </p:spPr>
        <p:txBody>
          <a:bodyPr>
            <a:noAutofit/>
          </a:bodyPr>
          <a:lstStyle/>
          <a:p>
            <a:r>
              <a:rPr lang="ar-SY" sz="9600" dirty="0" smtClean="0"/>
              <a:t>دوافع الزواج</a:t>
            </a:r>
            <a:endParaRPr lang="en-US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24028" y="3669027"/>
            <a:ext cx="3168352" cy="480053"/>
          </a:xfrm>
        </p:spPr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54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274639"/>
            <a:ext cx="8820472" cy="1143000"/>
          </a:xfrm>
        </p:spPr>
        <p:txBody>
          <a:bodyPr/>
          <a:lstStyle/>
          <a:p>
            <a:pPr algn="r"/>
            <a:r>
              <a:rPr lang="ar-SY" sz="3600" smtClean="0"/>
              <a:t>لماذا على الزوجين أن يتعرفا على دوافع </a:t>
            </a:r>
            <a:r>
              <a:rPr lang="ar-SY" sz="3600" dirty="0" smtClean="0"/>
              <a:t>الزواج؟</a:t>
            </a:r>
            <a:endParaRPr lang="en-US" sz="36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ar-SY" dirty="0" smtClean="0"/>
              <a:t>حتى يجتهد كل طرف بإرواء دوافع الطرف الآخر</a:t>
            </a:r>
            <a:endParaRPr lang="en-US" dirty="0" smtClean="0"/>
          </a:p>
          <a:p>
            <a:pPr lvl="0" algn="just"/>
            <a:r>
              <a:rPr lang="ar-SY" dirty="0" smtClean="0"/>
              <a:t>حتى يفرقا بين الدوافع الصحيحة والدوافع الخطأ</a:t>
            </a:r>
          </a:p>
          <a:p>
            <a:pPr lvl="0"/>
            <a:r>
              <a:rPr lang="ar-SY" dirty="0" smtClean="0"/>
              <a:t>حتى يعدّلا من توقعاتهما المبالغ بها</a:t>
            </a:r>
          </a:p>
          <a:p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رسم تخطيطي 8"/>
          <p:cNvGraphicFramePr/>
          <p:nvPr>
            <p:extLst>
              <p:ext uri="{D42A27DB-BD31-4B8C-83A1-F6EECF244321}">
                <p14:modId xmlns:p14="http://schemas.microsoft.com/office/powerpoint/2010/main" val="3081210401"/>
              </p:ext>
            </p:extLst>
          </p:nvPr>
        </p:nvGraphicFramePr>
        <p:xfrm>
          <a:off x="-363096" y="72008"/>
          <a:ext cx="9759632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931021"/>
            <a:ext cx="7955160" cy="1362075"/>
          </a:xfrm>
        </p:spPr>
        <p:txBody>
          <a:bodyPr/>
          <a:lstStyle/>
          <a:p>
            <a:r>
              <a:rPr lang="ar-SY" sz="4000" dirty="0" smtClean="0"/>
              <a:t>(اكتب دافعاً واحداً... يدفعك للزواج)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dirty="0" smtClean="0"/>
              <a:t>استبانة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رسم تخطيطي 8"/>
          <p:cNvGraphicFramePr/>
          <p:nvPr>
            <p:extLst>
              <p:ext uri="{D42A27DB-BD31-4B8C-83A1-F6EECF244321}">
                <p14:modId xmlns:p14="http://schemas.microsoft.com/office/powerpoint/2010/main" val="2796911593"/>
              </p:ext>
            </p:extLst>
          </p:nvPr>
        </p:nvGraphicFramePr>
        <p:xfrm>
          <a:off x="-363096" y="72008"/>
          <a:ext cx="9759632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381746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/>
              <a:t>www.dr-shaal.com</a:t>
            </a:r>
            <a:endParaRPr lang="en-US" sz="4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dirty="0" smtClean="0"/>
              <a:t>استبانة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2101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496300" cy="1143000"/>
          </a:xfrm>
        </p:spPr>
        <p:txBody>
          <a:bodyPr/>
          <a:lstStyle/>
          <a:p>
            <a:r>
              <a:rPr lang="ar-SY" dirty="0" smtClean="0"/>
              <a:t>دوافع الزواج</a:t>
            </a:r>
            <a:endParaRPr lang="en-US" dirty="0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5226226"/>
              </p:ext>
            </p:extLst>
          </p:nvPr>
        </p:nvGraphicFramePr>
        <p:xfrm>
          <a:off x="-180528" y="1988840"/>
          <a:ext cx="9144000" cy="4371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El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دوافع الزواج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dirty="0" smtClean="0"/>
              <a:t>أولاً: الدافع الديني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/>
              <a:t>الدافع الديني</a:t>
            </a:r>
            <a:endParaRPr lang="en-GB" dirty="0"/>
          </a:p>
        </p:txBody>
      </p:sp>
      <p:sp>
        <p:nvSpPr>
          <p:cNvPr id="6" name="مربع نص 5"/>
          <p:cNvSpPr txBox="1"/>
          <p:nvPr/>
        </p:nvSpPr>
        <p:spPr>
          <a:xfrm>
            <a:off x="125760" y="2204864"/>
            <a:ext cx="8892480" cy="30546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Y" sz="4400" dirty="0" smtClean="0">
                <a:solidFill>
                  <a:srgbClr val="7F3F98"/>
                </a:solidFill>
                <a:latin typeface="Hacen Tunisia Lt" pitchFamily="2" charset="-78"/>
                <a:cs typeface="DecoType Naskh" pitchFamily="2" charset="-78"/>
              </a:rPr>
              <a:t>{</a:t>
            </a:r>
            <a:r>
              <a:rPr lang="ar-SY" sz="4400" dirty="0" smtClean="0">
                <a:solidFill>
                  <a:srgbClr val="7F3F98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وَأَنْكِحُوا الْأَيَامَى مِنْكُمْ وَالصَّالِحِيـنَ مِنْ</a:t>
            </a:r>
            <a:r>
              <a:rPr lang="en-US" sz="4400" dirty="0" smtClean="0">
                <a:solidFill>
                  <a:srgbClr val="7F3F98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 </a:t>
            </a:r>
            <a:r>
              <a:rPr lang="ar-SY" sz="4400" dirty="0" smtClean="0">
                <a:solidFill>
                  <a:srgbClr val="7F3F98"/>
                </a:solidFill>
                <a:latin typeface="Hacen Tunisia Lt" panose="02000000000000000000" pitchFamily="2" charset="-78"/>
                <a:cs typeface="Hacen Tunisia Lt" panose="02000000000000000000" pitchFamily="2" charset="-78"/>
              </a:rPr>
              <a:t>عِبَادِكُمْ وَإِمَائِكُمْ إِنْ يَكُونُوا فُقَرَاءَ يُغْنِهِمُ اللَّهُ مِنْ فَضْلِهِ وَاللَّهُ وَاسِعٌ عَلِيمٌ </a:t>
            </a:r>
            <a:r>
              <a:rPr lang="ar-SY" sz="4400" dirty="0" smtClean="0">
                <a:solidFill>
                  <a:srgbClr val="7F3F98"/>
                </a:solidFill>
                <a:latin typeface="Hacen Tunisia Lt" pitchFamily="2" charset="-78"/>
                <a:cs typeface="DecoType Naskh" pitchFamily="2" charset="-78"/>
              </a:rPr>
              <a:t>} </a:t>
            </a:r>
            <a:r>
              <a:rPr lang="ar-SY" sz="2800" dirty="0" smtClean="0">
                <a:solidFill>
                  <a:srgbClr val="92278F"/>
                </a:solidFill>
                <a:cs typeface="DecoType Naskh" pitchFamily="2" charset="-78"/>
              </a:rPr>
              <a:t>[النور: 32]</a:t>
            </a:r>
            <a:endParaRPr lang="ar-SY" sz="2800" dirty="0">
              <a:solidFill>
                <a:srgbClr val="92278F"/>
              </a:solidFill>
              <a:cs typeface="DecoType Naskh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/>
              <a:t>الدافع الديني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buNone/>
            </a:pPr>
            <a:r>
              <a:rPr lang="ar-SA" sz="4000" dirty="0" smtClean="0">
                <a:solidFill>
                  <a:srgbClr val="7030A0"/>
                </a:solidFill>
              </a:rPr>
              <a:t>قال </a:t>
            </a:r>
            <a:r>
              <a:rPr lang="ar-SA" sz="4000" dirty="0">
                <a:solidFill>
                  <a:srgbClr val="7030A0"/>
                </a:solidFill>
              </a:rPr>
              <a:t>رسول الله </a:t>
            </a:r>
            <a:r>
              <a:rPr lang="en-US" sz="4000" dirty="0">
                <a:solidFill>
                  <a:srgbClr val="7030A0"/>
                </a:solidFill>
                <a:sym typeface="AGA Arabesque"/>
              </a:rPr>
              <a:t></a:t>
            </a:r>
            <a:r>
              <a:rPr lang="en-US" sz="4000" dirty="0">
                <a:solidFill>
                  <a:srgbClr val="7030A0"/>
                </a:solidFill>
              </a:rPr>
              <a:t> </a:t>
            </a:r>
            <a:r>
              <a:rPr lang="ar-SA" sz="4000" dirty="0">
                <a:solidFill>
                  <a:srgbClr val="7030A0"/>
                </a:solidFill>
              </a:rPr>
              <a:t>: </a:t>
            </a:r>
          </a:p>
          <a:p>
            <a:pPr marL="0" indent="0" algn="just">
              <a:buNone/>
            </a:pPr>
            <a:r>
              <a:rPr lang="ar-SA" sz="4000" dirty="0" smtClean="0"/>
              <a:t>«</a:t>
            </a:r>
            <a:r>
              <a:rPr lang="ar-SY" sz="4000" dirty="0" smtClean="0"/>
              <a:t> يا </a:t>
            </a:r>
            <a:r>
              <a:rPr lang="ar-SY" sz="4000" dirty="0"/>
              <a:t>معشر الشباب، من استطاع منكم الباءة فليتزوج، فإنه </a:t>
            </a:r>
            <a:r>
              <a:rPr lang="ar-SY" sz="4000" dirty="0" smtClean="0"/>
              <a:t>أغَضُّ </a:t>
            </a:r>
            <a:r>
              <a:rPr lang="ar-SY" sz="4000" dirty="0"/>
              <a:t>للبصر </a:t>
            </a:r>
            <a:r>
              <a:rPr lang="ar-SY" sz="4000" dirty="0" smtClean="0"/>
              <a:t>وأَحصَن للفرْج</a:t>
            </a:r>
            <a:r>
              <a:rPr lang="ar-SY" sz="4000" dirty="0"/>
              <a:t>، ومن لم يستطع فعليه بالصوم فإنه له </a:t>
            </a:r>
            <a:r>
              <a:rPr lang="ar-SY" sz="4000" dirty="0" smtClean="0"/>
              <a:t>وجاء </a:t>
            </a:r>
            <a:r>
              <a:rPr lang="ar-SA" sz="4000" dirty="0" smtClean="0"/>
              <a:t>».</a:t>
            </a:r>
            <a:r>
              <a:rPr lang="ar-LB" sz="4000" dirty="0" smtClean="0"/>
              <a:t>	</a:t>
            </a:r>
            <a:endParaRPr lang="ar-SY" sz="4000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ar-LB" sz="4000" dirty="0" smtClean="0">
                <a:solidFill>
                  <a:srgbClr val="DF3180"/>
                </a:solidFill>
              </a:rPr>
              <a:t>			</a:t>
            </a:r>
            <a:r>
              <a:rPr lang="ar-SY" sz="4000" dirty="0" smtClean="0">
                <a:solidFill>
                  <a:srgbClr val="DF3180"/>
                </a:solidFill>
              </a:rPr>
              <a:t>                         </a:t>
            </a:r>
            <a:r>
              <a:rPr lang="ar-SA" sz="2800" dirty="0" smtClean="0">
                <a:solidFill>
                  <a:srgbClr val="DF3180"/>
                </a:solidFill>
              </a:rPr>
              <a:t>[</a:t>
            </a:r>
            <a:r>
              <a:rPr lang="ar-SY" sz="2800" dirty="0">
                <a:solidFill>
                  <a:srgbClr val="DF3180"/>
                </a:solidFill>
              </a:rPr>
              <a:t>متفق عليه</a:t>
            </a:r>
            <a:r>
              <a:rPr lang="ar-SA" sz="2800" dirty="0" smtClean="0">
                <a:solidFill>
                  <a:srgbClr val="DF3180"/>
                </a:solidFill>
              </a:rPr>
              <a:t>]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دوافع الزواج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dirty="0" smtClean="0"/>
              <a:t>ثانياً: الدافع الاجتماعي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iche-Networks-AMB-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070738"/>
            <a:ext cx="8208912" cy="6156683"/>
          </a:xfrm>
          <a:prstGeom prst="rect">
            <a:avLst/>
          </a:prstGeom>
          <a:noFill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Y" sz="4800" b="0" i="0" u="none" strike="noStrike" kern="1200" cap="none" spc="0" normalizeH="0" baseline="0" noProof="0" smtClean="0">
                <a:ln>
                  <a:noFill/>
                </a:ln>
                <a:solidFill>
                  <a:srgbClr val="ED0080"/>
                </a:solidFill>
                <a:effectLst/>
                <a:uLnTx/>
                <a:uFillTx/>
                <a:latin typeface="Hacen Saudi Arabia" pitchFamily="2" charset="-78"/>
                <a:ea typeface="+mj-ea"/>
                <a:cs typeface="Hacen Saudi Arabia" pitchFamily="2" charset="-78"/>
              </a:rPr>
              <a:t>الدافع الاجتماعي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ED0080"/>
              </a:solidFill>
              <a:effectLst/>
              <a:uLnTx/>
              <a:uFillTx/>
              <a:latin typeface="Hacen Saudi Arabia" pitchFamily="2" charset="-78"/>
              <a:ea typeface="+mj-ea"/>
              <a:cs typeface="Hacen Saudi Arabia" pitchFamily="2" charset="-78"/>
            </a:endParaRPr>
          </a:p>
        </p:txBody>
      </p:sp>
      <p:sp>
        <p:nvSpPr>
          <p:cNvPr id="10" name="مربع نص 5"/>
          <p:cNvSpPr txBox="1"/>
          <p:nvPr/>
        </p:nvSpPr>
        <p:spPr>
          <a:xfrm>
            <a:off x="4499992" y="4797152"/>
            <a:ext cx="4248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ar-SY" sz="3200" dirty="0">
              <a:solidFill>
                <a:srgbClr val="974BB5"/>
              </a:solidFill>
            </a:endParaRPr>
          </a:p>
          <a:p>
            <a:pPr algn="r"/>
            <a:r>
              <a:rPr lang="ar-SY" sz="3200" dirty="0">
                <a:solidFill>
                  <a:srgbClr val="974BB5"/>
                </a:solidFill>
              </a:rPr>
              <a:t>يجب أن يكون </a:t>
            </a:r>
          </a:p>
          <a:p>
            <a:pPr algn="r"/>
            <a:r>
              <a:rPr lang="ar-SY" sz="3200">
                <a:solidFill>
                  <a:srgbClr val="974BB5"/>
                </a:solidFill>
              </a:rPr>
              <a:t>الدافع </a:t>
            </a:r>
            <a:r>
              <a:rPr lang="ar-SY" sz="3200" smtClean="0">
                <a:solidFill>
                  <a:srgbClr val="974BB5"/>
                </a:solidFill>
              </a:rPr>
              <a:t>صحيحاً وشرعياً</a:t>
            </a:r>
            <a:endParaRPr lang="ar-SY" sz="3200" dirty="0">
              <a:solidFill>
                <a:srgbClr val="974BB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945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دوافع غير شرعية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4525963"/>
          </a:xfrm>
        </p:spPr>
        <p:txBody>
          <a:bodyPr>
            <a:noAutofit/>
          </a:bodyPr>
          <a:lstStyle/>
          <a:p>
            <a:pPr marL="0" indent="0" algn="just">
              <a:buNone/>
              <a:tabLst>
                <a:tab pos="8166100" algn="l"/>
              </a:tabLst>
            </a:pPr>
            <a:r>
              <a:rPr lang="ar-SY" sz="4000" dirty="0" smtClean="0">
                <a:solidFill>
                  <a:srgbClr val="7030A0"/>
                </a:solidFill>
              </a:rPr>
              <a:t>قال رسول الله </a:t>
            </a:r>
            <a:r>
              <a:rPr lang="ar-SY" sz="4000" dirty="0" smtClean="0">
                <a:solidFill>
                  <a:srgbClr val="7030A0"/>
                </a:solidFill>
                <a:sym typeface="AGA Arabesque"/>
              </a:rPr>
              <a:t></a:t>
            </a:r>
            <a:r>
              <a:rPr lang="ar-SY" sz="4000" dirty="0" smtClean="0">
                <a:solidFill>
                  <a:srgbClr val="7030A0"/>
                </a:solidFill>
              </a:rPr>
              <a:t>: «إِيِّاكُم والدخولَ على النساء» فقال رجل من الأنصارِ: أَفرأيتَ الحَمْوَ؟ قال: «الحَمْوُ: الموتُ».                         </a:t>
            </a:r>
            <a:r>
              <a:rPr lang="ar-SA" sz="2800" dirty="0" smtClean="0">
                <a:solidFill>
                  <a:srgbClr val="DF3180"/>
                </a:solidFill>
              </a:rPr>
              <a:t>[</a:t>
            </a:r>
            <a:r>
              <a:rPr lang="ar-SY" sz="2800" dirty="0" smtClean="0">
                <a:solidFill>
                  <a:srgbClr val="DF3180"/>
                </a:solidFill>
              </a:rPr>
              <a:t>متفق عليه</a:t>
            </a:r>
            <a:r>
              <a:rPr lang="ar-SA" sz="2800" dirty="0" smtClean="0">
                <a:solidFill>
                  <a:srgbClr val="DF3180"/>
                </a:solidFill>
              </a:rPr>
              <a:t>]</a:t>
            </a:r>
            <a:endParaRPr lang="ar-SY" sz="2800" dirty="0" smtClean="0">
              <a:solidFill>
                <a:srgbClr val="7030A0"/>
              </a:solidFill>
            </a:endParaRPr>
          </a:p>
          <a:p>
            <a:pPr marL="0" indent="0" algn="just">
              <a:buNone/>
              <a:tabLst>
                <a:tab pos="8166100" algn="l"/>
              </a:tabLst>
            </a:pPr>
            <a:r>
              <a:rPr lang="ar-SY" sz="4000" dirty="0" smtClean="0">
                <a:solidFill>
                  <a:srgbClr val="7030A0"/>
                </a:solidFill>
              </a:rPr>
              <a:t>قال رسول الله </a:t>
            </a:r>
            <a:r>
              <a:rPr lang="ar-SY" sz="4000" dirty="0" smtClean="0">
                <a:solidFill>
                  <a:srgbClr val="7030A0"/>
                </a:solidFill>
                <a:sym typeface="AGA Arabesque"/>
              </a:rPr>
              <a:t></a:t>
            </a:r>
            <a:r>
              <a:rPr lang="ar-SY" sz="4000" dirty="0" smtClean="0">
                <a:solidFill>
                  <a:srgbClr val="7030A0"/>
                </a:solidFill>
              </a:rPr>
              <a:t>: «ألا لا يَخلُونَّ رجل بامرأة إلا كان ثالثهما الشيطان» </a:t>
            </a:r>
            <a:r>
              <a:rPr lang="ar-SY" dirty="0">
                <a:solidFill>
                  <a:srgbClr val="7030A0"/>
                </a:solidFill>
              </a:rPr>
              <a:t> </a:t>
            </a:r>
            <a:r>
              <a:rPr lang="ar-SY" dirty="0" smtClean="0">
                <a:solidFill>
                  <a:srgbClr val="7030A0"/>
                </a:solidFill>
              </a:rPr>
              <a:t>     </a:t>
            </a:r>
            <a:r>
              <a:rPr lang="ar-SA" sz="2800" dirty="0" smtClean="0">
                <a:solidFill>
                  <a:srgbClr val="DF3180"/>
                </a:solidFill>
              </a:rPr>
              <a:t>[</a:t>
            </a:r>
            <a:r>
              <a:rPr lang="ar-SY" sz="2800" dirty="0" smtClean="0">
                <a:solidFill>
                  <a:srgbClr val="DF3180"/>
                </a:solidFill>
              </a:rPr>
              <a:t>أخرجه الترمذي</a:t>
            </a:r>
            <a:r>
              <a:rPr lang="ar-SA" sz="2800" dirty="0" smtClean="0">
                <a:solidFill>
                  <a:srgbClr val="DF3180"/>
                </a:solidFill>
              </a:rPr>
              <a:t>]</a:t>
            </a:r>
            <a:endParaRPr lang="ar-SY" sz="2800" dirty="0" smtClean="0">
              <a:solidFill>
                <a:srgbClr val="7030A0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دوافع الزواج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ar-SY" sz="6000" smtClean="0"/>
              <a:t>ثالثاً: </a:t>
            </a:r>
            <a:r>
              <a:rPr lang="ar-SY" sz="6000" dirty="0" smtClean="0"/>
              <a:t>دافع الأبوة والأمومة</a:t>
            </a:r>
            <a:endParaRPr lang="en-US" sz="6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4168" y="2924944"/>
            <a:ext cx="2231329" cy="1944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F:\المحاضرة الثانية\kids\sajad-rafeeq-kashmir-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6768" y="-426469"/>
            <a:ext cx="9160768" cy="7311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New Born BabyHD Wallpaper-cutelittlebabies.blogspot.com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-19595"/>
            <a:ext cx="9170127" cy="6877595"/>
          </a:xfrm>
          <a:prstGeom prst="rect">
            <a:avLst/>
          </a:prstGeom>
          <a:noFill/>
        </p:spPr>
      </p:pic>
      <p:pic>
        <p:nvPicPr>
          <p:cNvPr id="3075" name="Picture 3" descr="F:\المحاضرة الثانية\kids\cute-kids-baby-free-2761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761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المحاضرة الثانية\kids\Cute-kids-wallpapers1920x14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1"/>
            <a:ext cx="9144000" cy="914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F:\المحاضرة الثانية\kids\healthy-eatings-kids-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09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:\المحاضرة الثانية\kids\kids0034-b-efc9a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" y="-219405"/>
            <a:ext cx="9138158" cy="812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F:\المحاضرة الثانية\kids\Lovely_kids_and_baby_photography_02_IE00205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11427"/>
            <a:ext cx="9144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:\المحاضرة الثانية\kids\lovely_kids_and_baby_photography_02_ie002067160012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403"/>
            <a:ext cx="9144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F:\المحاضرة الثانية\kids\baby-kids-fashion-pics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66218" cy="799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F:\المحاضرة الثانية\kids\baby-kids-fashion-2014-photos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9595"/>
            <a:ext cx="9148801" cy="812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F:\المحاضرة الثانية\kids\baby-cute-kids-168809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73"/>
            <a:ext cx="9144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6373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دافع الأبوة والأمومة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LB" dirty="0" smtClean="0"/>
          </a:p>
          <a:p>
            <a:r>
              <a:rPr lang="ar-SY" dirty="0" smtClean="0"/>
              <a:t>تنظيم </a:t>
            </a:r>
            <a:r>
              <a:rPr lang="ar-LB" dirty="0" smtClean="0"/>
              <a:t>النسل</a:t>
            </a:r>
          </a:p>
          <a:p>
            <a:endParaRPr lang="ar-LB" dirty="0"/>
          </a:p>
          <a:p>
            <a:r>
              <a:rPr lang="ar-SY" dirty="0" smtClean="0"/>
              <a:t>تحديد </a:t>
            </a:r>
            <a:r>
              <a:rPr lang="ar-LB" dirty="0" smtClean="0"/>
              <a:t>النسل</a:t>
            </a:r>
            <a:endParaRPr lang="en-GB" dirty="0"/>
          </a:p>
        </p:txBody>
      </p:sp>
      <p:pic>
        <p:nvPicPr>
          <p:cNvPr id="1026" name="Picture 2" descr="F:\المحاضرة الثانية\1361592772_check_mark_gre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59794"/>
            <a:ext cx="3048000" cy="27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المحاضرة الثانية\wrong-red-x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540" y="2420888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8714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4000" dirty="0" smtClean="0">
                <a:solidFill>
                  <a:srgbClr val="7030A0"/>
                </a:solidFill>
              </a:rPr>
              <a:t>عن جابر بن عبد الله </a:t>
            </a:r>
            <a:r>
              <a:rPr lang="ar-SY" sz="4000" dirty="0" smtClean="0">
                <a:solidFill>
                  <a:srgbClr val="7030A0"/>
                </a:solidFill>
                <a:sym typeface="AGA Arabesque"/>
              </a:rPr>
              <a:t></a:t>
            </a:r>
            <a:r>
              <a:rPr lang="ar-SY" sz="4000" dirty="0" smtClean="0">
                <a:solidFill>
                  <a:srgbClr val="7030A0"/>
                </a:solidFill>
              </a:rPr>
              <a:t> قال: </a:t>
            </a:r>
            <a:br>
              <a:rPr lang="ar-SY" sz="4000" dirty="0" smtClean="0">
                <a:solidFill>
                  <a:srgbClr val="7030A0"/>
                </a:solidFill>
              </a:rPr>
            </a:br>
            <a:r>
              <a:rPr lang="ar-SY" sz="4000" dirty="0" smtClean="0">
                <a:solidFill>
                  <a:srgbClr val="7030A0"/>
                </a:solidFill>
              </a:rPr>
              <a:t>«كُنَّا نعزلُ على عهد النبي </a:t>
            </a:r>
            <a:r>
              <a:rPr lang="ar-SY" sz="4000" dirty="0" smtClean="0">
                <a:solidFill>
                  <a:srgbClr val="7030A0"/>
                </a:solidFill>
                <a:sym typeface="AGA Arabesque"/>
              </a:rPr>
              <a:t></a:t>
            </a:r>
            <a:r>
              <a:rPr lang="ar-SY" sz="4000" dirty="0" smtClean="0">
                <a:solidFill>
                  <a:srgbClr val="7030A0"/>
                </a:solidFill>
              </a:rPr>
              <a:t> والقرآن يَنزل» </a:t>
            </a:r>
          </a:p>
          <a:p>
            <a:pPr marL="0" indent="0" algn="l">
              <a:buNone/>
            </a:pPr>
            <a:r>
              <a:rPr lang="ar-SA" sz="3000" dirty="0" smtClean="0">
                <a:solidFill>
                  <a:srgbClr val="DF3180"/>
                </a:solidFill>
              </a:rPr>
              <a:t>[</a:t>
            </a:r>
            <a:r>
              <a:rPr lang="ar-SY" sz="3000" dirty="0" smtClean="0">
                <a:solidFill>
                  <a:srgbClr val="DF3180"/>
                </a:solidFill>
              </a:rPr>
              <a:t>متفق عليه</a:t>
            </a:r>
            <a:r>
              <a:rPr lang="ar-SA" sz="3000" dirty="0" smtClean="0">
                <a:solidFill>
                  <a:srgbClr val="DF3180"/>
                </a:solidFill>
              </a:rPr>
              <a:t>]</a:t>
            </a:r>
            <a:endParaRPr lang="ar-SY" dirty="0" smtClean="0">
              <a:solidFill>
                <a:srgbClr val="7030A0"/>
              </a:solidFill>
            </a:endParaRPr>
          </a:p>
          <a:p>
            <a:pPr algn="just"/>
            <a:r>
              <a:rPr lang="ar-SY" sz="4000" dirty="0" smtClean="0">
                <a:solidFill>
                  <a:srgbClr val="7030A0"/>
                </a:solidFill>
              </a:rPr>
              <a:t>التعقيم...	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دوافع الزواج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dirty="0" smtClean="0"/>
              <a:t>رابعاً: الدافع الجنسي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8361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الدافع الجنسي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4525963"/>
          </a:xfrm>
        </p:spPr>
        <p:txBody>
          <a:bodyPr>
            <a:noAutofit/>
          </a:bodyPr>
          <a:lstStyle/>
          <a:p>
            <a:pPr marL="0" indent="0" algn="just">
              <a:buNone/>
              <a:tabLst>
                <a:tab pos="8166100" algn="l"/>
              </a:tabLst>
            </a:pPr>
            <a:r>
              <a:rPr lang="ar-SY" sz="4000" dirty="0" smtClean="0">
                <a:solidFill>
                  <a:srgbClr val="7030A0"/>
                </a:solidFill>
              </a:rPr>
              <a:t>قال رسول الله </a:t>
            </a:r>
            <a:r>
              <a:rPr lang="ar-SY" sz="4000" dirty="0" smtClean="0">
                <a:solidFill>
                  <a:srgbClr val="7030A0"/>
                </a:solidFill>
                <a:sym typeface="AGA Arabesque"/>
              </a:rPr>
              <a:t></a:t>
            </a:r>
            <a:r>
              <a:rPr lang="ar-SY" sz="4000" dirty="0" smtClean="0">
                <a:solidFill>
                  <a:srgbClr val="7030A0"/>
                </a:solidFill>
              </a:rPr>
              <a:t>:</a:t>
            </a:r>
          </a:p>
          <a:p>
            <a:pPr marL="0" indent="0" algn="just">
              <a:buNone/>
              <a:tabLst>
                <a:tab pos="8166100" algn="l"/>
              </a:tabLst>
            </a:pPr>
            <a:r>
              <a:rPr lang="ar-SY" sz="4000" dirty="0" smtClean="0">
                <a:solidFill>
                  <a:srgbClr val="7030A0"/>
                </a:solidFill>
              </a:rPr>
              <a:t>«انصرفي -أيتها المرأة- وأَعْلِمِي مَن خَلْفَك من النساء أنَّ حُسْنَ تبعُّل إحداكنَّ لزوجها، وطَلَبَها مرضاته، واتِّباعَها موافَقَتَه تعدل ذلك كلَّه». </a:t>
            </a:r>
            <a:r>
              <a:rPr lang="ar-SY" sz="2800" dirty="0" smtClean="0">
                <a:solidFill>
                  <a:srgbClr val="DF3180"/>
                </a:solidFill>
              </a:rPr>
              <a:t>	</a:t>
            </a:r>
          </a:p>
          <a:p>
            <a:pPr marL="0" indent="0" algn="ctr">
              <a:buNone/>
              <a:tabLst>
                <a:tab pos="8166100" algn="l"/>
              </a:tabLst>
            </a:pPr>
            <a:r>
              <a:rPr lang="ar-SY" sz="2800" dirty="0">
                <a:solidFill>
                  <a:srgbClr val="DF3180"/>
                </a:solidFill>
              </a:rPr>
              <a:t> </a:t>
            </a:r>
            <a:r>
              <a:rPr lang="ar-SY" sz="2800" dirty="0" smtClean="0">
                <a:solidFill>
                  <a:srgbClr val="DF3180"/>
                </a:solidFill>
              </a:rPr>
              <a:t>                                                  </a:t>
            </a:r>
            <a:r>
              <a:rPr lang="ar-SA" sz="2800" dirty="0" smtClean="0">
                <a:solidFill>
                  <a:srgbClr val="DF3180"/>
                </a:solidFill>
              </a:rPr>
              <a:t>[</a:t>
            </a:r>
            <a:r>
              <a:rPr lang="ar-SY" sz="2800" dirty="0" smtClean="0">
                <a:solidFill>
                  <a:srgbClr val="DF3180"/>
                </a:solidFill>
              </a:rPr>
              <a:t>متفق عليه</a:t>
            </a:r>
            <a:r>
              <a:rPr lang="ar-SA" sz="2800" dirty="0" smtClean="0">
                <a:solidFill>
                  <a:srgbClr val="DF3180"/>
                </a:solidFill>
              </a:rPr>
              <a:t>]</a:t>
            </a:r>
            <a:endParaRPr lang="ar-SY" sz="2800" dirty="0" smtClean="0">
              <a:solidFill>
                <a:srgbClr val="DF318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الدافع الجنسي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4000" dirty="0" smtClean="0"/>
              <a:t>بَيْن سلمان وأبي الدرداء </a:t>
            </a:r>
            <a:r>
              <a:rPr lang="ar-SY" sz="4000" dirty="0" smtClean="0">
                <a:sym typeface="AGA Arabesque"/>
              </a:rPr>
              <a:t></a:t>
            </a:r>
            <a:r>
              <a:rPr lang="ar-SY" sz="4000" dirty="0" smtClean="0"/>
              <a:t>.</a:t>
            </a:r>
          </a:p>
          <a:p>
            <a:r>
              <a:rPr lang="ar-SY" sz="4000" dirty="0" smtClean="0"/>
              <a:t>هجرُ المرأةِ زوجَها.</a:t>
            </a:r>
          </a:p>
          <a:p>
            <a:r>
              <a:rPr lang="ar-SY" sz="4000" dirty="0" smtClean="0">
                <a:solidFill>
                  <a:srgbClr val="7030A0"/>
                </a:solidFill>
              </a:rPr>
              <a:t>هجرُ الرجلِ زوجَه.</a:t>
            </a:r>
            <a:endParaRPr lang="ar-SA" sz="1800" dirty="0" smtClean="0">
              <a:solidFill>
                <a:srgbClr val="DF318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دوافع الزواج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smtClean="0"/>
              <a:t>خامساً: </a:t>
            </a:r>
            <a:r>
              <a:rPr lang="ar-SY" sz="6000" dirty="0" smtClean="0"/>
              <a:t>الدافع النفسي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الحاجة إلى الحب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7981950" algn="l"/>
              </a:tabLst>
            </a:pPr>
            <a:r>
              <a:rPr lang="ar-SY" dirty="0" smtClean="0"/>
              <a:t>قال رسول الله </a:t>
            </a:r>
            <a:r>
              <a:rPr lang="ar-SY" dirty="0" smtClean="0">
                <a:solidFill>
                  <a:srgbClr val="7030A0"/>
                </a:solidFill>
                <a:sym typeface="AGA Arabesque"/>
              </a:rPr>
              <a:t></a:t>
            </a:r>
            <a:r>
              <a:rPr lang="ar-SY" dirty="0" smtClean="0"/>
              <a:t>:</a:t>
            </a:r>
            <a:r>
              <a:rPr lang="ar-SY" sz="2400" dirty="0" smtClean="0"/>
              <a:t> </a:t>
            </a:r>
            <a:r>
              <a:rPr lang="ar-SY" dirty="0" smtClean="0"/>
              <a:t>«إذا أحبَّ أحدُكم أخاه فليُعْلِمْهُ» </a:t>
            </a:r>
            <a:r>
              <a:rPr lang="ar-SA" dirty="0" smtClean="0">
                <a:solidFill>
                  <a:srgbClr val="DF3180"/>
                </a:solidFill>
              </a:rPr>
              <a:t> </a:t>
            </a:r>
            <a:r>
              <a:rPr lang="ar-LB" dirty="0" smtClean="0">
                <a:solidFill>
                  <a:srgbClr val="DF3180"/>
                </a:solidFill>
              </a:rPr>
              <a:t>	</a:t>
            </a:r>
            <a:r>
              <a:rPr lang="ar-SA" dirty="0" smtClean="0">
                <a:solidFill>
                  <a:srgbClr val="DF3180"/>
                </a:solidFill>
              </a:rPr>
              <a:t>[</a:t>
            </a:r>
            <a:r>
              <a:rPr lang="ar-SY" dirty="0">
                <a:solidFill>
                  <a:srgbClr val="DF3180"/>
                </a:solidFill>
              </a:rPr>
              <a:t>الترمذي</a:t>
            </a:r>
            <a:r>
              <a:rPr lang="ar-SA" dirty="0">
                <a:solidFill>
                  <a:srgbClr val="DF3180"/>
                </a:solidFill>
              </a:rPr>
              <a:t>]</a:t>
            </a:r>
            <a:endParaRPr lang="ar-SY" dirty="0" smtClean="0"/>
          </a:p>
          <a:p>
            <a:r>
              <a:rPr lang="ar-SY" dirty="0" smtClean="0"/>
              <a:t>عن عمرو بن العاص </a:t>
            </a:r>
            <a:r>
              <a:rPr lang="ar-SY" dirty="0" smtClean="0">
                <a:sym typeface="AGA Arabesque"/>
              </a:rPr>
              <a:t></a:t>
            </a:r>
            <a:r>
              <a:rPr lang="ar-SY" dirty="0" smtClean="0"/>
              <a:t> قال: (قيل: يا رسولَ الله، مَن أحبُّ الناس إليك؟ قال: «عائشة»...) 	</a:t>
            </a:r>
            <a:r>
              <a:rPr lang="ar-SA" dirty="0" smtClean="0">
                <a:solidFill>
                  <a:srgbClr val="DF3180"/>
                </a:solidFill>
              </a:rPr>
              <a:t>[</a:t>
            </a:r>
            <a:r>
              <a:rPr lang="ar-SY" dirty="0">
                <a:solidFill>
                  <a:srgbClr val="DF3180"/>
                </a:solidFill>
              </a:rPr>
              <a:t>الترمذي</a:t>
            </a:r>
            <a:r>
              <a:rPr lang="ar-SA" dirty="0">
                <a:solidFill>
                  <a:srgbClr val="DF3180"/>
                </a:solidFill>
              </a:rPr>
              <a:t>]</a:t>
            </a:r>
            <a:endParaRPr lang="ar-SY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 smtClean="0"/>
              <a:t>الحاجة إلى التقدير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23928" y="274639"/>
            <a:ext cx="4896544" cy="1143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ar-SY" sz="4400" dirty="0" smtClean="0"/>
              <a:t>الهروب من الوحدة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دوافع الزواج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ar-SY" sz="6000" smtClean="0"/>
              <a:t>سادساً: </a:t>
            </a:r>
            <a:r>
              <a:rPr lang="ar-SY" sz="6000" dirty="0" smtClean="0"/>
              <a:t>دوافع خاصة</a:t>
            </a:r>
            <a:endParaRPr lang="en-US" sz="6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ever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0568" y="0"/>
            <a:ext cx="10188624" cy="815089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ar-SY" dirty="0" smtClean="0"/>
              <a:t>طلب الشهرة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الحصول على المال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4525963"/>
          </a:xfrm>
        </p:spPr>
        <p:txBody>
          <a:bodyPr>
            <a:normAutofit/>
          </a:bodyPr>
          <a:lstStyle/>
          <a:p>
            <a:pPr algn="just">
              <a:tabLst>
                <a:tab pos="8077200" algn="l"/>
              </a:tabLst>
            </a:pPr>
            <a:r>
              <a:rPr lang="ar-SY" sz="4000" dirty="0" smtClean="0"/>
              <a:t>قال رسول الله </a:t>
            </a:r>
            <a:r>
              <a:rPr lang="ar-SY" sz="4000" dirty="0" smtClean="0">
                <a:sym typeface="AGA Arabesque"/>
              </a:rPr>
              <a:t></a:t>
            </a:r>
            <a:r>
              <a:rPr lang="ar-SY" sz="4000" dirty="0" smtClean="0"/>
              <a:t>: «إِذا جاءكم مَن تَرضَون دينه وخُلُقَه فأنكِحُوه» </a:t>
            </a:r>
            <a:r>
              <a:rPr lang="ar-LB" dirty="0" smtClean="0">
                <a:solidFill>
                  <a:srgbClr val="DF3180"/>
                </a:solidFill>
              </a:rPr>
              <a:t>	</a:t>
            </a:r>
            <a:r>
              <a:rPr lang="ar-SA" dirty="0" smtClean="0">
                <a:solidFill>
                  <a:srgbClr val="DF3180"/>
                </a:solidFill>
              </a:rPr>
              <a:t>[</a:t>
            </a:r>
            <a:r>
              <a:rPr lang="ar-LB" dirty="0" smtClean="0">
                <a:solidFill>
                  <a:srgbClr val="DF3180"/>
                </a:solidFill>
              </a:rPr>
              <a:t>الترمذي</a:t>
            </a:r>
            <a:r>
              <a:rPr lang="ar-SA" dirty="0" smtClean="0">
                <a:solidFill>
                  <a:srgbClr val="DF3180"/>
                </a:solidFill>
              </a:rPr>
              <a:t>]</a:t>
            </a:r>
            <a:endParaRPr lang="ar-SY" dirty="0" smtClean="0"/>
          </a:p>
          <a:p>
            <a:pPr algn="justLow">
              <a:tabLst>
                <a:tab pos="8077200" algn="l"/>
              </a:tabLst>
            </a:pPr>
            <a:r>
              <a:rPr lang="ar-SY" dirty="0" smtClean="0"/>
              <a:t>«تُنكح المرأة لأربع: لمالها، ولحَسَبها، ولجمالها، ولدينها، فاظفر بذات الدين تَرِبَت يداك» </a:t>
            </a:r>
            <a:r>
              <a:rPr lang="ar-LB" dirty="0"/>
              <a:t/>
            </a:r>
            <a:br>
              <a:rPr lang="ar-LB" dirty="0"/>
            </a:br>
            <a:r>
              <a:rPr lang="ar-LB" dirty="0" smtClean="0"/>
              <a:t>	</a:t>
            </a:r>
            <a:r>
              <a:rPr lang="ar-SA" dirty="0" smtClean="0">
                <a:solidFill>
                  <a:srgbClr val="DF3180"/>
                </a:solidFill>
              </a:rPr>
              <a:t>[</a:t>
            </a:r>
            <a:r>
              <a:rPr lang="ar-SY" dirty="0">
                <a:solidFill>
                  <a:srgbClr val="DF3180"/>
                </a:solidFill>
              </a:rPr>
              <a:t>متفق عليه</a:t>
            </a:r>
            <a:r>
              <a:rPr lang="ar-SA" dirty="0">
                <a:solidFill>
                  <a:srgbClr val="DF3180"/>
                </a:solidFill>
              </a:rPr>
              <a:t>]</a:t>
            </a:r>
            <a:endParaRPr lang="ar-SY" dirty="0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9656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الحصول على المال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26832"/>
            <a:ext cx="8208912" cy="452596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ar-SY" sz="3800" dirty="0" smtClean="0">
                <a:solidFill>
                  <a:srgbClr val="7030A0"/>
                </a:solidFill>
              </a:rPr>
              <a:t>جاء في الحديث:</a:t>
            </a:r>
          </a:p>
          <a:p>
            <a:pPr marL="0" indent="0" algn="just">
              <a:buNone/>
            </a:pPr>
            <a:r>
              <a:rPr lang="ar-SY" sz="3800" dirty="0" smtClean="0">
                <a:solidFill>
                  <a:srgbClr val="7030A0"/>
                </a:solidFill>
              </a:rPr>
              <a:t>«من تزوَّج امرأة لعزِّها لم يزِده الله إلا ذلاًّ،</a:t>
            </a:r>
            <a:br>
              <a:rPr lang="ar-SY" sz="3800" dirty="0" smtClean="0">
                <a:solidFill>
                  <a:srgbClr val="7030A0"/>
                </a:solidFill>
              </a:rPr>
            </a:br>
            <a:r>
              <a:rPr lang="ar-SY" sz="3800" dirty="0" smtClean="0">
                <a:solidFill>
                  <a:srgbClr val="7030A0"/>
                </a:solidFill>
              </a:rPr>
              <a:t>ومن تزوَّجها لمالها لم يزده الله تعالى إلا فقرًا،</a:t>
            </a:r>
            <a:br>
              <a:rPr lang="ar-SY" sz="3800" dirty="0" smtClean="0">
                <a:solidFill>
                  <a:srgbClr val="7030A0"/>
                </a:solidFill>
              </a:rPr>
            </a:br>
            <a:r>
              <a:rPr lang="ar-SY" sz="3800" dirty="0" smtClean="0">
                <a:solidFill>
                  <a:srgbClr val="7030A0"/>
                </a:solidFill>
              </a:rPr>
              <a:t> ومن تزوَّجها لحُسنِها لم يزده الله تعالى إلا دناءة، </a:t>
            </a:r>
            <a:br>
              <a:rPr lang="ar-SY" sz="3800" dirty="0" smtClean="0">
                <a:solidFill>
                  <a:srgbClr val="7030A0"/>
                </a:solidFill>
              </a:rPr>
            </a:br>
            <a:r>
              <a:rPr lang="ar-SY" sz="3800" dirty="0" smtClean="0">
                <a:solidFill>
                  <a:srgbClr val="7030A0"/>
                </a:solidFill>
              </a:rPr>
              <a:t>ومن تزوَّج امرأة ليغضَّ بصره ويحصنَ فرجه ويصل رحمه</a:t>
            </a:r>
            <a:br>
              <a:rPr lang="ar-SY" sz="3800" dirty="0" smtClean="0">
                <a:solidFill>
                  <a:srgbClr val="7030A0"/>
                </a:solidFill>
              </a:rPr>
            </a:br>
            <a:r>
              <a:rPr lang="ar-SY" sz="3800" dirty="0" smtClean="0">
                <a:solidFill>
                  <a:srgbClr val="7030A0"/>
                </a:solidFill>
              </a:rPr>
              <a:t> فإن ذلك منَّة، وبورك له فيها، وبارك الله لها فيه».</a:t>
            </a:r>
          </a:p>
          <a:p>
            <a:pPr marL="0" indent="0" algn="just">
              <a:buNone/>
            </a:pPr>
            <a:r>
              <a:rPr lang="ar-SY" sz="2200" dirty="0" smtClean="0">
                <a:solidFill>
                  <a:srgbClr val="DF3180"/>
                </a:solidFill>
              </a:rPr>
              <a:t>						            </a:t>
            </a:r>
            <a:r>
              <a:rPr lang="ar-SA" sz="2600" dirty="0" smtClean="0">
                <a:solidFill>
                  <a:srgbClr val="DF3180"/>
                </a:solidFill>
              </a:rPr>
              <a:t>[</a:t>
            </a:r>
            <a:r>
              <a:rPr lang="ar-SY" sz="2600" dirty="0" smtClean="0">
                <a:solidFill>
                  <a:srgbClr val="DF3180"/>
                </a:solidFill>
              </a:rPr>
              <a:t>الطبراني</a:t>
            </a:r>
            <a:r>
              <a:rPr lang="ar-SA" sz="2600" dirty="0" smtClean="0">
                <a:solidFill>
                  <a:srgbClr val="DF3180"/>
                </a:solidFill>
              </a:rPr>
              <a:t>]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2632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dr-Shaal\الدورة التأهيلية-جديد\02-لوحة copy.jpg"/>
          <p:cNvPicPr>
            <a:picLocks noChangeAspect="1" noChangeArrowheads="1"/>
          </p:cNvPicPr>
          <p:nvPr/>
        </p:nvPicPr>
        <p:blipFill rotWithShape="1">
          <a:blip r:embed="rId2" cstate="print"/>
          <a:srcRect b="3316"/>
          <a:stretch/>
        </p:blipFill>
        <p:spPr bwMode="auto">
          <a:xfrm>
            <a:off x="-71470" y="357110"/>
            <a:ext cx="10972800" cy="5967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504057"/>
            <a:ext cx="8275848" cy="551723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51720" y="504057"/>
            <a:ext cx="8229600" cy="1143000"/>
          </a:xfrm>
        </p:spPr>
        <p:txBody>
          <a:bodyPr/>
          <a:lstStyle/>
          <a:p>
            <a:r>
              <a:rPr lang="ar-SY" sz="5400" dirty="0" smtClean="0"/>
              <a:t>زواج النكاية</a:t>
            </a:r>
            <a:endParaRPr lang="en-US" sz="5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كيف تعرف دوافع الآخرين ؟</a:t>
            </a:r>
            <a:endParaRPr lang="ar-SY" dirty="0"/>
          </a:p>
        </p:txBody>
      </p:sp>
      <p:sp>
        <p:nvSpPr>
          <p:cNvPr id="5" name="عنصر نائب للمحتوى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4000" dirty="0" smtClean="0"/>
              <a:t> بسؤالهم المباشر</a:t>
            </a:r>
          </a:p>
          <a:p>
            <a:r>
              <a:rPr lang="ar-SY" sz="4000" dirty="0" smtClean="0"/>
              <a:t> بمراقبة تصرفاتهم وسلوكياتهم</a:t>
            </a:r>
          </a:p>
          <a:p>
            <a:r>
              <a:rPr lang="ar-SY" sz="4000" dirty="0" smtClean="0"/>
              <a:t> بالنظر إلى اهتماماتهم</a:t>
            </a:r>
          </a:p>
          <a:p>
            <a:r>
              <a:rPr lang="ar-SY" sz="4000" dirty="0" smtClean="0"/>
              <a:t> بالنظر في بيئتهم العائلية والمجتمعية</a:t>
            </a:r>
            <a:endParaRPr lang="ar-SY" sz="4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33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mtClean="0"/>
              <a:t>كيف تعبر عن دوافعك ؟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Y" sz="4000" dirty="0" smtClean="0"/>
              <a:t> بالكلام المباشر وغير المباشر</a:t>
            </a:r>
          </a:p>
          <a:p>
            <a:r>
              <a:rPr lang="ar-SY" sz="4000" dirty="0" smtClean="0"/>
              <a:t>بالرسالة (إما كتابة وإما صورة) </a:t>
            </a:r>
          </a:p>
          <a:p>
            <a:r>
              <a:rPr lang="ar-SY" sz="4000" dirty="0" smtClean="0"/>
              <a:t>بالرسم. </a:t>
            </a:r>
            <a:endParaRPr lang="ar-SY" sz="40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34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316765"/>
            <a:ext cx="3960440" cy="2880320"/>
          </a:xfrm>
        </p:spPr>
        <p:txBody>
          <a:bodyPr/>
          <a:lstStyle/>
          <a:p>
            <a:r>
              <a:rPr lang="ar-SY" sz="8800" dirty="0" smtClean="0"/>
              <a:t>شكراً</a:t>
            </a:r>
            <a:endParaRPr lang="en-US" sz="8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496944" cy="1143000"/>
          </a:xfrm>
        </p:spPr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pic>
        <p:nvPicPr>
          <p:cNvPr id="23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08520" y="1390973"/>
            <a:ext cx="9252520" cy="520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221</TotalTime>
  <Words>706</Words>
  <Application>Microsoft Office PowerPoint</Application>
  <PresentationFormat>عرض على الشاشة (3:4)‏</PresentationFormat>
  <Paragraphs>170</Paragraphs>
  <Slides>36</Slides>
  <Notes>20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44" baseType="lpstr">
      <vt:lpstr>Calibri</vt:lpstr>
      <vt:lpstr>Hacen Tunisia Lt</vt:lpstr>
      <vt:lpstr>Traditional Arabic</vt:lpstr>
      <vt:lpstr>Hacen Saudi Arabia</vt:lpstr>
      <vt:lpstr>AGA Arabesque</vt:lpstr>
      <vt:lpstr>DecoType Naskh</vt:lpstr>
      <vt:lpstr>Arial</vt:lpstr>
      <vt:lpstr>دوافع الزواج - 2- تعديل أبو الخير</vt:lpstr>
      <vt:lpstr>عرض تقديمي في PowerPoint</vt:lpstr>
      <vt:lpstr>دوافع الزواج</vt:lpstr>
      <vt:lpstr>عرض تقديمي في PowerPoint</vt:lpstr>
      <vt:lpstr>لماذا على الزوجين أن يتعرفا على دوافع الزواج؟</vt:lpstr>
      <vt:lpstr>عرض تقديمي في PowerPoint</vt:lpstr>
      <vt:lpstr>(اكتب دافعاً واحداً... يدفعك للزواج)</vt:lpstr>
      <vt:lpstr>عرض تقديمي في PowerPoint</vt:lpstr>
      <vt:lpstr>www.dr-shaal.com</vt:lpstr>
      <vt:lpstr>دوافع الزواج</vt:lpstr>
      <vt:lpstr>دوافع الزواج</vt:lpstr>
      <vt:lpstr>الدافع الديني</vt:lpstr>
      <vt:lpstr>الدافع الديني</vt:lpstr>
      <vt:lpstr>دوافع الزواج</vt:lpstr>
      <vt:lpstr>عرض تقديمي في PowerPoint</vt:lpstr>
      <vt:lpstr>دوافع غير شرعية</vt:lpstr>
      <vt:lpstr>دوافع الزواج</vt:lpstr>
      <vt:lpstr>عرض تقديمي في PowerPoint</vt:lpstr>
      <vt:lpstr>دافع الأبوة والأمومة</vt:lpstr>
      <vt:lpstr>عرض تقديمي في PowerPoint</vt:lpstr>
      <vt:lpstr>دوافع الزواج</vt:lpstr>
      <vt:lpstr>الدافع الجنسي</vt:lpstr>
      <vt:lpstr>الدافع الجنسي</vt:lpstr>
      <vt:lpstr>دوافع الزواج</vt:lpstr>
      <vt:lpstr>الحاجة إلى الحب</vt:lpstr>
      <vt:lpstr>الحاجة إلى التقدير</vt:lpstr>
      <vt:lpstr>الهروب من الوحدة</vt:lpstr>
      <vt:lpstr>دوافع الزواج</vt:lpstr>
      <vt:lpstr>طلب الشهرة</vt:lpstr>
      <vt:lpstr>الحصول على المال</vt:lpstr>
      <vt:lpstr>الحصول على المال</vt:lpstr>
      <vt:lpstr>عرض تقديمي في PowerPoint</vt:lpstr>
      <vt:lpstr>زواج النكاية</vt:lpstr>
      <vt:lpstr>كيف تعرف دوافع الآخرين ؟</vt:lpstr>
      <vt:lpstr>كيف تعبر عن دوافعك ؟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28</cp:revision>
  <dcterms:created xsi:type="dcterms:W3CDTF">2014-04-02T11:23:18Z</dcterms:created>
  <dcterms:modified xsi:type="dcterms:W3CDTF">2020-02-13T11:33:20Z</dcterms:modified>
</cp:coreProperties>
</file>