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45"/>
  </p:notesMasterIdLst>
  <p:sldIdLst>
    <p:sldId id="292" r:id="rId2"/>
    <p:sldId id="354" r:id="rId3"/>
    <p:sldId id="355" r:id="rId4"/>
    <p:sldId id="356" r:id="rId5"/>
    <p:sldId id="400" r:id="rId6"/>
    <p:sldId id="357" r:id="rId7"/>
    <p:sldId id="404" r:id="rId8"/>
    <p:sldId id="419" r:id="rId9"/>
    <p:sldId id="420" r:id="rId10"/>
    <p:sldId id="421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9" r:id="rId19"/>
    <p:sldId id="417" r:id="rId20"/>
    <p:sldId id="371" r:id="rId21"/>
    <p:sldId id="372" r:id="rId22"/>
    <p:sldId id="373" r:id="rId23"/>
    <p:sldId id="374" r:id="rId24"/>
    <p:sldId id="398" r:id="rId25"/>
    <p:sldId id="376" r:id="rId26"/>
    <p:sldId id="399" r:id="rId27"/>
    <p:sldId id="378" r:id="rId28"/>
    <p:sldId id="379" r:id="rId29"/>
    <p:sldId id="380" r:id="rId30"/>
    <p:sldId id="381" r:id="rId31"/>
    <p:sldId id="382" r:id="rId32"/>
    <p:sldId id="383" r:id="rId33"/>
    <p:sldId id="384" r:id="rId34"/>
    <p:sldId id="385" r:id="rId35"/>
    <p:sldId id="386" r:id="rId36"/>
    <p:sldId id="387" r:id="rId37"/>
    <p:sldId id="388" r:id="rId38"/>
    <p:sldId id="389" r:id="rId39"/>
    <p:sldId id="390" r:id="rId40"/>
    <p:sldId id="391" r:id="rId41"/>
    <p:sldId id="392" r:id="rId42"/>
    <p:sldId id="394" r:id="rId43"/>
    <p:sldId id="395" r:id="rId4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Traditional Arabic" panose="02020603050405020304" pitchFamily="18" charset="-78"/>
      <p:regular r:id="rId50"/>
      <p:bold r:id="rId51"/>
    </p:embeddedFont>
    <p:embeddedFont>
      <p:font typeface="PT Bold Heading" panose="02010400000000000000" pitchFamily="2" charset="-78"/>
      <p:regular r:id="rId52"/>
    </p:embeddedFont>
    <p:embeddedFont>
      <p:font typeface="Hacen Tunisia Lt" panose="020B0604020202020204" charset="-78"/>
      <p:regular r:id="rId53"/>
    </p:embeddedFont>
    <p:embeddedFont>
      <p:font typeface="Monotype Koufi" pitchFamily="2" charset="-78"/>
      <p:bold r:id="rId54"/>
    </p:embeddedFont>
    <p:embeddedFont>
      <p:font typeface="Hacen Saudi Arabia" panose="020B0604020202020204" charset="-78"/>
      <p:regular r:id="rId55"/>
    </p:embeddedFont>
    <p:embeddedFont>
      <p:font typeface="AGA Arabesque" panose="05010101010101010101" pitchFamily="2" charset="2"/>
      <p:regular r:id="rId5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1139"/>
    <a:srgbClr val="ED0080"/>
    <a:srgbClr val="058123"/>
    <a:srgbClr val="7F3598"/>
    <a:srgbClr val="8DC63F"/>
    <a:srgbClr val="DF3180"/>
    <a:srgbClr val="974BB5"/>
    <a:srgbClr val="C385BA"/>
    <a:srgbClr val="92278F"/>
    <a:srgbClr val="DE18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بلا نمط، بلا شبكة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5135" autoAdjust="0"/>
  </p:normalViewPr>
  <p:slideViewPr>
    <p:cSldViewPr>
      <p:cViewPr varScale="1">
        <p:scale>
          <a:sx n="71" d="100"/>
          <a:sy n="71" d="100"/>
        </p:scale>
        <p:origin x="73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6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8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7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ورقة1!$B$1</c:f>
              <c:strCache>
                <c:ptCount val="1"/>
                <c:pt idx="0">
                  <c:v>سلسلة 1</c:v>
                </c:pt>
              </c:strCache>
            </c:strRef>
          </c:tx>
          <c:spPr>
            <a:solidFill>
              <a:srgbClr val="974BB5"/>
            </a:solidFill>
            <a:ln>
              <a:noFill/>
            </a:ln>
            <a:effectLst>
              <a:outerShdw blurRad="50800" dist="38100" dir="14700000" algn="t" rotWithShape="0">
                <a:srgbClr val="000000">
                  <a:alpha val="60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contrasting" dir="t">
                <a:rot lat="0" lon="0" rev="3600000"/>
              </a:lightRig>
            </a:scene3d>
            <a:sp3d prstMaterial="plastic">
              <a:bevelT w="127000" h="38200" prst="relaxedInset"/>
              <a:contourClr>
                <a:schemeClr val="dk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600" b="0" i="0" u="none" strike="noStrike" kern="1200" baseline="0">
                    <a:solidFill>
                      <a:srgbClr val="974BB5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ورقة1!$A$2:$A$6</c:f>
              <c:strCache>
                <c:ptCount val="5"/>
                <c:pt idx="0">
                  <c:v>مسؤولية</c:v>
                </c:pt>
                <c:pt idx="1">
                  <c:v>حب</c:v>
                </c:pt>
                <c:pt idx="2">
                  <c:v>تضحية</c:v>
                </c:pt>
                <c:pt idx="3">
                  <c:v>قبول للاختلاف</c:v>
                </c:pt>
                <c:pt idx="4">
                  <c:v>غير ذلك</c:v>
                </c:pt>
              </c:strCache>
            </c:strRef>
          </c:cat>
          <c:val>
            <c:numRef>
              <c:f>ورقة1!$B$2:$B$6</c:f>
              <c:numCache>
                <c:formatCode>0%</c:formatCode>
                <c:ptCount val="5"/>
                <c:pt idx="0">
                  <c:v>0.7</c:v>
                </c:pt>
                <c:pt idx="1">
                  <c:v>0.1</c:v>
                </c:pt>
                <c:pt idx="2">
                  <c:v>0.09</c:v>
                </c:pt>
                <c:pt idx="3">
                  <c:v>0.08</c:v>
                </c:pt>
                <c:pt idx="4">
                  <c:v>0.03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DC0-445F-9E97-17AEFF040647}"/>
            </c:ext>
          </c:extLst>
        </c:ser>
        <c:ser>
          <c:idx val="1"/>
          <c:order val="1"/>
          <c:tx>
            <c:strRef>
              <c:f>ورقة1!$C$1</c:f>
              <c:strCache>
                <c:ptCount val="1"/>
                <c:pt idx="0">
                  <c:v>عمود2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60000"/>
                    <a:satMod val="160000"/>
                  </a:schemeClr>
                </a:gs>
                <a:gs pos="46000">
                  <a:schemeClr val="accent4">
                    <a:tint val="86000"/>
                    <a:satMod val="160000"/>
                  </a:schemeClr>
                </a:gs>
                <a:gs pos="100000">
                  <a:schemeClr val="accent4">
                    <a:shade val="40000"/>
                    <a:satMod val="160000"/>
                  </a:schemeClr>
                </a:gs>
              </a:gsLst>
              <a:path path="circle">
                <a:fillToRect l="50000" t="155000" r="50000" b="-55000"/>
              </a:path>
            </a:gradFill>
            <a:ln>
              <a:noFill/>
            </a:ln>
            <a:effectLst>
              <a:outerShdw blurRad="50800" dist="38100" dir="14700000" algn="t" rotWithShape="0">
                <a:srgbClr val="000000">
                  <a:alpha val="60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contrasting" dir="t">
                <a:rot lat="0" lon="0" rev="3600000"/>
              </a:lightRig>
            </a:scene3d>
            <a:sp3d prstMaterial="plastic">
              <a:bevelT w="127000" h="38200" prst="relaxedInset"/>
              <a:contourClr>
                <a:schemeClr val="dk1"/>
              </a:contourClr>
            </a:sp3d>
          </c:spPr>
          <c:invertIfNegative val="0"/>
          <c:cat>
            <c:strRef>
              <c:f>ورقة1!$A$2:$A$6</c:f>
              <c:strCache>
                <c:ptCount val="5"/>
                <c:pt idx="0">
                  <c:v>مسؤولية</c:v>
                </c:pt>
                <c:pt idx="1">
                  <c:v>حب</c:v>
                </c:pt>
                <c:pt idx="2">
                  <c:v>تضحية</c:v>
                </c:pt>
                <c:pt idx="3">
                  <c:v>قبول للاختلاف</c:v>
                </c:pt>
                <c:pt idx="4">
                  <c:v>غير ذلك</c:v>
                </c:pt>
              </c:strCache>
            </c:strRef>
          </c:cat>
          <c:val>
            <c:numRef>
              <c:f>ورقة1!$C$2:$C$6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DC0-445F-9E97-17AEFF040647}"/>
            </c:ext>
          </c:extLst>
        </c:ser>
        <c:ser>
          <c:idx val="2"/>
          <c:order val="2"/>
          <c:tx>
            <c:strRef>
              <c:f>ورقة1!$D$1</c:f>
              <c:strCache>
                <c:ptCount val="1"/>
                <c:pt idx="0">
                  <c:v>عمود1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65000"/>
                    <a:tint val="60000"/>
                    <a:satMod val="160000"/>
                  </a:schemeClr>
                </a:gs>
                <a:gs pos="46000">
                  <a:schemeClr val="accent4">
                    <a:tint val="65000"/>
                    <a:tint val="86000"/>
                    <a:satMod val="160000"/>
                  </a:schemeClr>
                </a:gs>
                <a:gs pos="100000">
                  <a:schemeClr val="accent4">
                    <a:tint val="65000"/>
                    <a:shade val="40000"/>
                    <a:satMod val="160000"/>
                  </a:schemeClr>
                </a:gs>
              </a:gsLst>
              <a:path path="circle">
                <a:fillToRect l="50000" t="155000" r="50000" b="-55000"/>
              </a:path>
            </a:gradFill>
            <a:ln>
              <a:noFill/>
            </a:ln>
            <a:effectLst>
              <a:outerShdw blurRad="50800" dist="38100" dir="14700000" algn="t" rotWithShape="0">
                <a:srgbClr val="000000">
                  <a:alpha val="60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contrasting" dir="t">
                <a:rot lat="0" lon="0" rev="3600000"/>
              </a:lightRig>
            </a:scene3d>
            <a:sp3d prstMaterial="plastic">
              <a:bevelT w="127000" h="38200" prst="relaxedInset"/>
              <a:contourClr>
                <a:schemeClr val="dk1"/>
              </a:contourClr>
            </a:sp3d>
          </c:spPr>
          <c:invertIfNegative val="0"/>
          <c:cat>
            <c:strRef>
              <c:f>ورقة1!$A$2:$A$6</c:f>
              <c:strCache>
                <c:ptCount val="5"/>
                <c:pt idx="0">
                  <c:v>مسؤولية</c:v>
                </c:pt>
                <c:pt idx="1">
                  <c:v>حب</c:v>
                </c:pt>
                <c:pt idx="2">
                  <c:v>تضحية</c:v>
                </c:pt>
                <c:pt idx="3">
                  <c:v>قبول للاختلاف</c:v>
                </c:pt>
                <c:pt idx="4">
                  <c:v>غير ذلك</c:v>
                </c:pt>
              </c:strCache>
            </c:strRef>
          </c:cat>
          <c:val>
            <c:numRef>
              <c:f>ورقة1!$D$2:$D$6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DC0-445F-9E97-17AEFF0406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3990576"/>
        <c:axId val="173998416"/>
      </c:barChart>
      <c:catAx>
        <c:axId val="173990576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atMod val="120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rtl="1">
              <a:defRPr lang="en-US" sz="2000" b="0" i="0" u="none" strike="noStrike" kern="1200" baseline="0">
                <a:solidFill>
                  <a:srgbClr val="974BB5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3998416"/>
        <c:crosses val="autoZero"/>
        <c:auto val="1"/>
        <c:lblAlgn val="ctr"/>
        <c:lblOffset val="100"/>
        <c:noMultiLvlLbl val="0"/>
      </c:catAx>
      <c:valAx>
        <c:axId val="173998416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tint val="75000"/>
                  <a:satMod val="120000"/>
                </a:schemeClr>
              </a:solidFill>
              <a:prstDash val="sysDot"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atMod val="120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600" b="0" i="0" u="none" strike="noStrike" kern="1200" baseline="0">
                <a:solidFill>
                  <a:srgbClr val="974BB5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3990576"/>
        <c:crosses val="autoZero"/>
        <c:crossBetween val="between"/>
      </c:valAx>
      <c:spPr>
        <a:noFill/>
        <a:ln>
          <a:solidFill>
            <a:schemeClr val="tx1"/>
          </a:solidFill>
          <a:prstDash val="sysDot"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98482C-E152-4DF6-862D-D12373DC4E6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ar-SY"/>
        </a:p>
      </dgm:t>
    </dgm:pt>
    <dgm:pt modelId="{E22D02B9-8AA1-43CD-BD64-E637048E9FD8}">
      <dgm:prSet phldrT="[نص]" custT="1"/>
      <dgm:spPr>
        <a:solidFill>
          <a:srgbClr val="942825"/>
        </a:solidFill>
      </dgm:spPr>
      <dgm:t>
        <a:bodyPr/>
        <a:lstStyle/>
        <a:p>
          <a:pPr algn="ctr" rtl="1"/>
          <a:r>
            <a:rPr lang="ar-SY" sz="5400" dirty="0"/>
            <a:t>الزواج</a:t>
          </a:r>
        </a:p>
      </dgm:t>
    </dgm:pt>
    <dgm:pt modelId="{3D24361F-980C-420F-B39C-30576E4F1140}" type="parTrans" cxnId="{9AF755F3-0BA6-4BD9-ABD3-89C39F4DB118}">
      <dgm:prSet/>
      <dgm:spPr/>
      <dgm:t>
        <a:bodyPr/>
        <a:lstStyle/>
        <a:p>
          <a:pPr algn="ctr" rtl="1"/>
          <a:endParaRPr lang="ar-SY"/>
        </a:p>
      </dgm:t>
    </dgm:pt>
    <dgm:pt modelId="{F4326888-3CCB-4E94-831A-0EC45FF34069}" type="sibTrans" cxnId="{9AF755F3-0BA6-4BD9-ABD3-89C39F4DB118}">
      <dgm:prSet/>
      <dgm:spPr/>
      <dgm:t>
        <a:bodyPr/>
        <a:lstStyle/>
        <a:p>
          <a:pPr algn="ctr" rtl="1"/>
          <a:endParaRPr lang="ar-SY"/>
        </a:p>
      </dgm:t>
    </dgm:pt>
    <dgm:pt modelId="{C508E4FF-97E2-4667-9C4F-79B4279488A9}">
      <dgm:prSet phldrT="[نص]" custT="1"/>
      <dgm:spPr>
        <a:solidFill>
          <a:srgbClr val="7F3F98"/>
        </a:solidFill>
      </dgm:spPr>
      <dgm:t>
        <a:bodyPr/>
        <a:lstStyle/>
        <a:p>
          <a:pPr algn="ctr" rtl="1"/>
          <a:r>
            <a:rPr lang="ar-SY" sz="48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مسؤولية</a:t>
          </a:r>
          <a:endParaRPr lang="ar-SY" sz="2800" dirty="0">
            <a:solidFill>
              <a:schemeClr val="bg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AD2C6544-89D0-4844-B9D9-B93936C7DB5A}" type="parTrans" cxnId="{B1B911F4-4F47-4AAB-9BB0-509BCD991DFF}">
      <dgm:prSet/>
      <dgm:spPr>
        <a:ln>
          <a:solidFill>
            <a:srgbClr val="942825"/>
          </a:solidFill>
        </a:ln>
      </dgm:spPr>
      <dgm:t>
        <a:bodyPr/>
        <a:lstStyle/>
        <a:p>
          <a:pPr algn="ctr" rtl="1"/>
          <a:endParaRPr lang="ar-SY" sz="3200"/>
        </a:p>
      </dgm:t>
    </dgm:pt>
    <dgm:pt modelId="{BA92B991-D68D-4DE6-9843-E7280F6A8040}" type="sibTrans" cxnId="{B1B911F4-4F47-4AAB-9BB0-509BCD991DFF}">
      <dgm:prSet/>
      <dgm:spPr/>
      <dgm:t>
        <a:bodyPr/>
        <a:lstStyle/>
        <a:p>
          <a:pPr algn="ctr" rtl="1"/>
          <a:endParaRPr lang="ar-SY"/>
        </a:p>
      </dgm:t>
    </dgm:pt>
    <dgm:pt modelId="{E3553667-FC1C-4508-BA16-626B53B746AB}">
      <dgm:prSet phldrT="[نص]" custT="1"/>
      <dgm:spPr>
        <a:solidFill>
          <a:srgbClr val="7F3F98"/>
        </a:solidFill>
      </dgm:spPr>
      <dgm:t>
        <a:bodyPr/>
        <a:lstStyle/>
        <a:p>
          <a:pPr algn="ctr" rtl="1"/>
          <a:r>
            <a:rPr lang="ar-SY" sz="4800" b="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تضحية</a:t>
          </a:r>
        </a:p>
      </dgm:t>
    </dgm:pt>
    <dgm:pt modelId="{AC5B2567-18FF-438C-93D3-1E1C2AE3B5B0}" type="parTrans" cxnId="{9A74F9F0-874A-48A9-9C8A-281BDD7DFD42}">
      <dgm:prSet/>
      <dgm:spPr>
        <a:ln>
          <a:solidFill>
            <a:srgbClr val="942825"/>
          </a:solidFill>
        </a:ln>
      </dgm:spPr>
      <dgm:t>
        <a:bodyPr/>
        <a:lstStyle/>
        <a:p>
          <a:pPr algn="ctr" rtl="1"/>
          <a:endParaRPr lang="ar-SY" sz="3200"/>
        </a:p>
      </dgm:t>
    </dgm:pt>
    <dgm:pt modelId="{0E98C6C8-75A7-410B-8DE8-4B14B3F20940}" type="sibTrans" cxnId="{9A74F9F0-874A-48A9-9C8A-281BDD7DFD42}">
      <dgm:prSet/>
      <dgm:spPr/>
      <dgm:t>
        <a:bodyPr/>
        <a:lstStyle/>
        <a:p>
          <a:pPr algn="ctr" rtl="1"/>
          <a:endParaRPr lang="ar-SY"/>
        </a:p>
      </dgm:t>
    </dgm:pt>
    <dgm:pt modelId="{A7A875F0-C45F-4E49-9395-BBBD95330C14}">
      <dgm:prSet phldrT="[نص]" custT="1"/>
      <dgm:spPr>
        <a:solidFill>
          <a:srgbClr val="7F3F98"/>
        </a:solidFill>
      </dgm:spPr>
      <dgm:t>
        <a:bodyPr/>
        <a:lstStyle/>
        <a:p>
          <a:pPr algn="ctr" rtl="1"/>
          <a:r>
            <a:rPr lang="ar-SY" sz="4800" b="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قبول للاختلاف</a:t>
          </a:r>
          <a:endParaRPr lang="ar-SY" sz="1200" b="0" dirty="0">
            <a:solidFill>
              <a:schemeClr val="bg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61BC9159-62F2-4BBB-BC78-61EB6A9676B9}" type="sibTrans" cxnId="{39EC80AA-C05B-4B95-9D99-481DBCDE0395}">
      <dgm:prSet/>
      <dgm:spPr/>
      <dgm:t>
        <a:bodyPr/>
        <a:lstStyle/>
        <a:p>
          <a:pPr algn="ctr" rtl="1"/>
          <a:endParaRPr lang="ar-SY"/>
        </a:p>
      </dgm:t>
    </dgm:pt>
    <dgm:pt modelId="{DE023A98-1537-491B-A67B-52C8BF0B46B3}" type="parTrans" cxnId="{39EC80AA-C05B-4B95-9D99-481DBCDE0395}">
      <dgm:prSet/>
      <dgm:spPr>
        <a:ln>
          <a:solidFill>
            <a:srgbClr val="942825"/>
          </a:solidFill>
        </a:ln>
      </dgm:spPr>
      <dgm:t>
        <a:bodyPr/>
        <a:lstStyle/>
        <a:p>
          <a:pPr algn="ctr" rtl="1"/>
          <a:endParaRPr lang="ar-SY" sz="3200"/>
        </a:p>
      </dgm:t>
    </dgm:pt>
    <dgm:pt modelId="{1CA6CB4B-2DFA-4FAD-920A-0A3B442A1BA5}">
      <dgm:prSet phldrT="[نص]" custT="1"/>
      <dgm:spPr>
        <a:solidFill>
          <a:srgbClr val="7F3F98"/>
        </a:solidFill>
      </dgm:spPr>
      <dgm:t>
        <a:bodyPr/>
        <a:lstStyle/>
        <a:p>
          <a:pPr algn="ctr" rtl="1"/>
          <a:r>
            <a:rPr lang="ar-SY" sz="4000" b="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سَكينة</a:t>
          </a:r>
        </a:p>
      </dgm:t>
    </dgm:pt>
    <dgm:pt modelId="{9AC74773-C0B0-4D48-8E7B-3997780E870F}" type="parTrans" cxnId="{F65659B2-AC50-4E7B-BBBA-E89329C3E671}">
      <dgm:prSet/>
      <dgm:spPr>
        <a:ln>
          <a:solidFill>
            <a:srgbClr val="942825"/>
          </a:solidFill>
        </a:ln>
      </dgm:spPr>
      <dgm:t>
        <a:bodyPr/>
        <a:lstStyle/>
        <a:p>
          <a:pPr rtl="1"/>
          <a:endParaRPr lang="ar-SY"/>
        </a:p>
      </dgm:t>
    </dgm:pt>
    <dgm:pt modelId="{90DC81CE-6B3A-40AB-BD09-DBC782F5BF1F}" type="sibTrans" cxnId="{F65659B2-AC50-4E7B-BBBA-E89329C3E671}">
      <dgm:prSet/>
      <dgm:spPr/>
      <dgm:t>
        <a:bodyPr/>
        <a:lstStyle/>
        <a:p>
          <a:pPr rtl="1"/>
          <a:endParaRPr lang="ar-SY"/>
        </a:p>
      </dgm:t>
    </dgm:pt>
    <dgm:pt modelId="{5106D7D6-A3DC-43AE-B022-7128DC6CFED4}" type="pres">
      <dgm:prSet presAssocID="{FD98482C-E152-4DF6-862D-D12373DC4E6D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pPr rtl="1"/>
          <a:endParaRPr lang="ar-SY"/>
        </a:p>
      </dgm:t>
    </dgm:pt>
    <dgm:pt modelId="{BB338895-63EF-47F5-827B-FC07A2BFB994}" type="pres">
      <dgm:prSet presAssocID="{E22D02B9-8AA1-43CD-BD64-E637048E9FD8}" presName="root1" presStyleCnt="0"/>
      <dgm:spPr/>
    </dgm:pt>
    <dgm:pt modelId="{256F8DE2-6644-4F70-9388-4D77B5197BEB}" type="pres">
      <dgm:prSet presAssocID="{E22D02B9-8AA1-43CD-BD64-E637048E9FD8}" presName="LevelOneTextNode" presStyleLbl="node0" presStyleIdx="0" presStyleCnt="1" custScaleY="185148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E2AEDDBB-BA35-415D-A410-6900DB6FFFEA}" type="pres">
      <dgm:prSet presAssocID="{E22D02B9-8AA1-43CD-BD64-E637048E9FD8}" presName="level2hierChild" presStyleCnt="0"/>
      <dgm:spPr/>
    </dgm:pt>
    <dgm:pt modelId="{922D4869-94A8-4D35-AD38-1E78C347AF71}" type="pres">
      <dgm:prSet presAssocID="{AD2C6544-89D0-4844-B9D9-B93936C7DB5A}" presName="conn2-1" presStyleLbl="parChTrans1D2" presStyleIdx="0" presStyleCnt="4"/>
      <dgm:spPr/>
      <dgm:t>
        <a:bodyPr/>
        <a:lstStyle/>
        <a:p>
          <a:pPr rtl="1"/>
          <a:endParaRPr lang="ar-SY"/>
        </a:p>
      </dgm:t>
    </dgm:pt>
    <dgm:pt modelId="{458A01D0-418A-4F95-9A2A-C0E0ADA9B9A1}" type="pres">
      <dgm:prSet presAssocID="{AD2C6544-89D0-4844-B9D9-B93936C7DB5A}" presName="connTx" presStyleLbl="parChTrans1D2" presStyleIdx="0" presStyleCnt="4"/>
      <dgm:spPr/>
      <dgm:t>
        <a:bodyPr/>
        <a:lstStyle/>
        <a:p>
          <a:pPr rtl="1"/>
          <a:endParaRPr lang="ar-SY"/>
        </a:p>
      </dgm:t>
    </dgm:pt>
    <dgm:pt modelId="{A41DEEDF-2080-4AE0-B02C-17F8D07F9F07}" type="pres">
      <dgm:prSet presAssocID="{C508E4FF-97E2-4667-9C4F-79B4279488A9}" presName="root2" presStyleCnt="0"/>
      <dgm:spPr/>
    </dgm:pt>
    <dgm:pt modelId="{010F83BF-B251-4851-A60D-7FAE17F0CC8E}" type="pres">
      <dgm:prSet presAssocID="{C508E4FF-97E2-4667-9C4F-79B4279488A9}" presName="LevelTwoTextNode" presStyleLbl="node2" presStyleIdx="0" presStyleCnt="4" custScaleX="182517" custLinFactNeighborX="1076" custLinFactNeighborY="-67631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209F63EE-187A-452F-924D-EF07EBEB3E99}" type="pres">
      <dgm:prSet presAssocID="{C508E4FF-97E2-4667-9C4F-79B4279488A9}" presName="level3hierChild" presStyleCnt="0"/>
      <dgm:spPr/>
    </dgm:pt>
    <dgm:pt modelId="{BC2069C9-7008-4E2C-992A-CA3BE5A83CD1}" type="pres">
      <dgm:prSet presAssocID="{AC5B2567-18FF-438C-93D3-1E1C2AE3B5B0}" presName="conn2-1" presStyleLbl="parChTrans1D2" presStyleIdx="1" presStyleCnt="4"/>
      <dgm:spPr/>
      <dgm:t>
        <a:bodyPr/>
        <a:lstStyle/>
        <a:p>
          <a:pPr rtl="1"/>
          <a:endParaRPr lang="ar-SY"/>
        </a:p>
      </dgm:t>
    </dgm:pt>
    <dgm:pt modelId="{BE8163A7-41A3-463E-AC92-DACB6D98F266}" type="pres">
      <dgm:prSet presAssocID="{AC5B2567-18FF-438C-93D3-1E1C2AE3B5B0}" presName="connTx" presStyleLbl="parChTrans1D2" presStyleIdx="1" presStyleCnt="4"/>
      <dgm:spPr/>
      <dgm:t>
        <a:bodyPr/>
        <a:lstStyle/>
        <a:p>
          <a:pPr rtl="1"/>
          <a:endParaRPr lang="ar-SY"/>
        </a:p>
      </dgm:t>
    </dgm:pt>
    <dgm:pt modelId="{B6F4556F-FD6A-47DA-932B-0AABA6E7BA82}" type="pres">
      <dgm:prSet presAssocID="{E3553667-FC1C-4508-BA16-626B53B746AB}" presName="root2" presStyleCnt="0"/>
      <dgm:spPr/>
    </dgm:pt>
    <dgm:pt modelId="{CC4F8CD5-38CD-4203-A28A-D68E7B8F319F}" type="pres">
      <dgm:prSet presAssocID="{E3553667-FC1C-4508-BA16-626B53B746AB}" presName="LevelTwoTextNode" presStyleLbl="node2" presStyleIdx="1" presStyleCnt="4" custScaleX="182517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87FF6C28-C5E5-4DD5-924D-8ABD163BA91B}" type="pres">
      <dgm:prSet presAssocID="{E3553667-FC1C-4508-BA16-626B53B746AB}" presName="level3hierChild" presStyleCnt="0"/>
      <dgm:spPr/>
    </dgm:pt>
    <dgm:pt modelId="{146958D3-31B0-4D1F-8D55-55DAC41C2FB1}" type="pres">
      <dgm:prSet presAssocID="{DE023A98-1537-491B-A67B-52C8BF0B46B3}" presName="conn2-1" presStyleLbl="parChTrans1D2" presStyleIdx="2" presStyleCnt="4"/>
      <dgm:spPr/>
      <dgm:t>
        <a:bodyPr/>
        <a:lstStyle/>
        <a:p>
          <a:pPr rtl="1"/>
          <a:endParaRPr lang="ar-SY"/>
        </a:p>
      </dgm:t>
    </dgm:pt>
    <dgm:pt modelId="{16E8A3B8-0BBF-4CF8-82CA-3C08380F2E5E}" type="pres">
      <dgm:prSet presAssocID="{DE023A98-1537-491B-A67B-52C8BF0B46B3}" presName="connTx" presStyleLbl="parChTrans1D2" presStyleIdx="2" presStyleCnt="4"/>
      <dgm:spPr/>
      <dgm:t>
        <a:bodyPr/>
        <a:lstStyle/>
        <a:p>
          <a:pPr rtl="1"/>
          <a:endParaRPr lang="ar-SY"/>
        </a:p>
      </dgm:t>
    </dgm:pt>
    <dgm:pt modelId="{65CD2EEC-1217-407E-A95F-49D7F788D0AF}" type="pres">
      <dgm:prSet presAssocID="{A7A875F0-C45F-4E49-9395-BBBD95330C14}" presName="root2" presStyleCnt="0"/>
      <dgm:spPr/>
    </dgm:pt>
    <dgm:pt modelId="{D67B77A1-8BD0-4F37-9109-1004F0554521}" type="pres">
      <dgm:prSet presAssocID="{A7A875F0-C45F-4E49-9395-BBBD95330C14}" presName="LevelTwoTextNode" presStyleLbl="node2" presStyleIdx="2" presStyleCnt="4" custScaleX="182517" custLinFactNeighborX="1076" custLinFactNeighborY="4313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E65ABF59-2A0E-4589-B4CC-28DD4C7B32C0}" type="pres">
      <dgm:prSet presAssocID="{A7A875F0-C45F-4E49-9395-BBBD95330C14}" presName="level3hierChild" presStyleCnt="0"/>
      <dgm:spPr/>
    </dgm:pt>
    <dgm:pt modelId="{182112BF-4EED-4C38-983F-0EAB9DF103C0}" type="pres">
      <dgm:prSet presAssocID="{9AC74773-C0B0-4D48-8E7B-3997780E870F}" presName="conn2-1" presStyleLbl="parChTrans1D2" presStyleIdx="3" presStyleCnt="4"/>
      <dgm:spPr/>
      <dgm:t>
        <a:bodyPr/>
        <a:lstStyle/>
        <a:p>
          <a:pPr rtl="1"/>
          <a:endParaRPr lang="ar-SY"/>
        </a:p>
      </dgm:t>
    </dgm:pt>
    <dgm:pt modelId="{5840B121-59A4-4A28-B077-E6A890E26111}" type="pres">
      <dgm:prSet presAssocID="{9AC74773-C0B0-4D48-8E7B-3997780E870F}" presName="connTx" presStyleLbl="parChTrans1D2" presStyleIdx="3" presStyleCnt="4"/>
      <dgm:spPr/>
      <dgm:t>
        <a:bodyPr/>
        <a:lstStyle/>
        <a:p>
          <a:pPr rtl="1"/>
          <a:endParaRPr lang="ar-SY"/>
        </a:p>
      </dgm:t>
    </dgm:pt>
    <dgm:pt modelId="{BF28396A-4B03-45C2-A4E6-CAA08340ABD4}" type="pres">
      <dgm:prSet presAssocID="{1CA6CB4B-2DFA-4FAD-920A-0A3B442A1BA5}" presName="root2" presStyleCnt="0"/>
      <dgm:spPr/>
    </dgm:pt>
    <dgm:pt modelId="{82A9E99E-D509-4C7D-8D27-B498BE52A468}" type="pres">
      <dgm:prSet presAssocID="{1CA6CB4B-2DFA-4FAD-920A-0A3B442A1BA5}" presName="LevelTwoTextNode" presStyleLbl="node2" presStyleIdx="3" presStyleCnt="4" custScaleX="182517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5D16EC53-ABAB-4AA4-9BA8-2DD8A78D8339}" type="pres">
      <dgm:prSet presAssocID="{1CA6CB4B-2DFA-4FAD-920A-0A3B442A1BA5}" presName="level3hierChild" presStyleCnt="0"/>
      <dgm:spPr/>
    </dgm:pt>
  </dgm:ptLst>
  <dgm:cxnLst>
    <dgm:cxn modelId="{9AF755F3-0BA6-4BD9-ABD3-89C39F4DB118}" srcId="{FD98482C-E152-4DF6-862D-D12373DC4E6D}" destId="{E22D02B9-8AA1-43CD-BD64-E637048E9FD8}" srcOrd="0" destOrd="0" parTransId="{3D24361F-980C-420F-B39C-30576E4F1140}" sibTransId="{F4326888-3CCB-4E94-831A-0EC45FF34069}"/>
    <dgm:cxn modelId="{17181255-CFD0-45AF-83EB-CF4B960452F7}" type="presOf" srcId="{E3553667-FC1C-4508-BA16-626B53B746AB}" destId="{CC4F8CD5-38CD-4203-A28A-D68E7B8F319F}" srcOrd="0" destOrd="0" presId="urn:microsoft.com/office/officeart/2005/8/layout/hierarchy2"/>
    <dgm:cxn modelId="{9A74F9F0-874A-48A9-9C8A-281BDD7DFD42}" srcId="{E22D02B9-8AA1-43CD-BD64-E637048E9FD8}" destId="{E3553667-FC1C-4508-BA16-626B53B746AB}" srcOrd="1" destOrd="0" parTransId="{AC5B2567-18FF-438C-93D3-1E1C2AE3B5B0}" sibTransId="{0E98C6C8-75A7-410B-8DE8-4B14B3F20940}"/>
    <dgm:cxn modelId="{B1B911F4-4F47-4AAB-9BB0-509BCD991DFF}" srcId="{E22D02B9-8AA1-43CD-BD64-E637048E9FD8}" destId="{C508E4FF-97E2-4667-9C4F-79B4279488A9}" srcOrd="0" destOrd="0" parTransId="{AD2C6544-89D0-4844-B9D9-B93936C7DB5A}" sibTransId="{BA92B991-D68D-4DE6-9843-E7280F6A8040}"/>
    <dgm:cxn modelId="{F65659B2-AC50-4E7B-BBBA-E89329C3E671}" srcId="{E22D02B9-8AA1-43CD-BD64-E637048E9FD8}" destId="{1CA6CB4B-2DFA-4FAD-920A-0A3B442A1BA5}" srcOrd="3" destOrd="0" parTransId="{9AC74773-C0B0-4D48-8E7B-3997780E870F}" sibTransId="{90DC81CE-6B3A-40AB-BD09-DBC782F5BF1F}"/>
    <dgm:cxn modelId="{E5761F0D-61F1-429A-A279-EFED89F11B66}" type="presOf" srcId="{DE023A98-1537-491B-A67B-52C8BF0B46B3}" destId="{16E8A3B8-0BBF-4CF8-82CA-3C08380F2E5E}" srcOrd="1" destOrd="0" presId="urn:microsoft.com/office/officeart/2005/8/layout/hierarchy2"/>
    <dgm:cxn modelId="{39EC80AA-C05B-4B95-9D99-481DBCDE0395}" srcId="{E22D02B9-8AA1-43CD-BD64-E637048E9FD8}" destId="{A7A875F0-C45F-4E49-9395-BBBD95330C14}" srcOrd="2" destOrd="0" parTransId="{DE023A98-1537-491B-A67B-52C8BF0B46B3}" sibTransId="{61BC9159-62F2-4BBB-BC78-61EB6A9676B9}"/>
    <dgm:cxn modelId="{1289CD15-B3FC-4AFB-B625-EA6A50E7FD9D}" type="presOf" srcId="{AC5B2567-18FF-438C-93D3-1E1C2AE3B5B0}" destId="{BE8163A7-41A3-463E-AC92-DACB6D98F266}" srcOrd="1" destOrd="0" presId="urn:microsoft.com/office/officeart/2005/8/layout/hierarchy2"/>
    <dgm:cxn modelId="{9AECFB77-3FD6-4FAE-A18D-6D9080EF51C8}" type="presOf" srcId="{AD2C6544-89D0-4844-B9D9-B93936C7DB5A}" destId="{922D4869-94A8-4D35-AD38-1E78C347AF71}" srcOrd="0" destOrd="0" presId="urn:microsoft.com/office/officeart/2005/8/layout/hierarchy2"/>
    <dgm:cxn modelId="{CEBD94D9-8C04-495C-A0D6-1B633368FB76}" type="presOf" srcId="{9AC74773-C0B0-4D48-8E7B-3997780E870F}" destId="{182112BF-4EED-4C38-983F-0EAB9DF103C0}" srcOrd="0" destOrd="0" presId="urn:microsoft.com/office/officeart/2005/8/layout/hierarchy2"/>
    <dgm:cxn modelId="{7E6F8E09-E2CB-4CF5-A783-16C9DB6CF827}" type="presOf" srcId="{AC5B2567-18FF-438C-93D3-1E1C2AE3B5B0}" destId="{BC2069C9-7008-4E2C-992A-CA3BE5A83CD1}" srcOrd="0" destOrd="0" presId="urn:microsoft.com/office/officeart/2005/8/layout/hierarchy2"/>
    <dgm:cxn modelId="{0E842C7C-31E5-4160-B5D0-CB672DB4D2A6}" type="presOf" srcId="{AD2C6544-89D0-4844-B9D9-B93936C7DB5A}" destId="{458A01D0-418A-4F95-9A2A-C0E0ADA9B9A1}" srcOrd="1" destOrd="0" presId="urn:microsoft.com/office/officeart/2005/8/layout/hierarchy2"/>
    <dgm:cxn modelId="{3C44B3F4-9A4D-48BE-8EB0-14D78D5A4DC8}" type="presOf" srcId="{A7A875F0-C45F-4E49-9395-BBBD95330C14}" destId="{D67B77A1-8BD0-4F37-9109-1004F0554521}" srcOrd="0" destOrd="0" presId="urn:microsoft.com/office/officeart/2005/8/layout/hierarchy2"/>
    <dgm:cxn modelId="{512D6838-CA83-4EC6-B937-60E88EEC7989}" type="presOf" srcId="{1CA6CB4B-2DFA-4FAD-920A-0A3B442A1BA5}" destId="{82A9E99E-D509-4C7D-8D27-B498BE52A468}" srcOrd="0" destOrd="0" presId="urn:microsoft.com/office/officeart/2005/8/layout/hierarchy2"/>
    <dgm:cxn modelId="{72CFF4A9-F9AA-46CA-A9CB-CF0F9ABA9402}" type="presOf" srcId="{DE023A98-1537-491B-A67B-52C8BF0B46B3}" destId="{146958D3-31B0-4D1F-8D55-55DAC41C2FB1}" srcOrd="0" destOrd="0" presId="urn:microsoft.com/office/officeart/2005/8/layout/hierarchy2"/>
    <dgm:cxn modelId="{340C9E76-92A2-41E0-8118-736803221941}" type="presOf" srcId="{FD98482C-E152-4DF6-862D-D12373DC4E6D}" destId="{5106D7D6-A3DC-43AE-B022-7128DC6CFED4}" srcOrd="0" destOrd="0" presId="urn:microsoft.com/office/officeart/2005/8/layout/hierarchy2"/>
    <dgm:cxn modelId="{344358E9-4CB6-45A9-809E-EE952171A5BA}" type="presOf" srcId="{C508E4FF-97E2-4667-9C4F-79B4279488A9}" destId="{010F83BF-B251-4851-A60D-7FAE17F0CC8E}" srcOrd="0" destOrd="0" presId="urn:microsoft.com/office/officeart/2005/8/layout/hierarchy2"/>
    <dgm:cxn modelId="{7D10F253-F3C0-459A-B9A1-B4CFDA822C4A}" type="presOf" srcId="{9AC74773-C0B0-4D48-8E7B-3997780E870F}" destId="{5840B121-59A4-4A28-B077-E6A890E26111}" srcOrd="1" destOrd="0" presId="urn:microsoft.com/office/officeart/2005/8/layout/hierarchy2"/>
    <dgm:cxn modelId="{A2494B4D-A345-48A2-8E33-7C510A8A068F}" type="presOf" srcId="{E22D02B9-8AA1-43CD-BD64-E637048E9FD8}" destId="{256F8DE2-6644-4F70-9388-4D77B5197BEB}" srcOrd="0" destOrd="0" presId="urn:microsoft.com/office/officeart/2005/8/layout/hierarchy2"/>
    <dgm:cxn modelId="{276EE217-ADFE-4C05-8C6B-E9DC7E944A75}" type="presParOf" srcId="{5106D7D6-A3DC-43AE-B022-7128DC6CFED4}" destId="{BB338895-63EF-47F5-827B-FC07A2BFB994}" srcOrd="0" destOrd="0" presId="urn:microsoft.com/office/officeart/2005/8/layout/hierarchy2"/>
    <dgm:cxn modelId="{0FBFCC0C-7E64-4FA0-B254-35A44CA578A2}" type="presParOf" srcId="{BB338895-63EF-47F5-827B-FC07A2BFB994}" destId="{256F8DE2-6644-4F70-9388-4D77B5197BEB}" srcOrd="0" destOrd="0" presId="urn:microsoft.com/office/officeart/2005/8/layout/hierarchy2"/>
    <dgm:cxn modelId="{289A452A-ABB6-434F-888C-EF3E07493C68}" type="presParOf" srcId="{BB338895-63EF-47F5-827B-FC07A2BFB994}" destId="{E2AEDDBB-BA35-415D-A410-6900DB6FFFEA}" srcOrd="1" destOrd="0" presId="urn:microsoft.com/office/officeart/2005/8/layout/hierarchy2"/>
    <dgm:cxn modelId="{68DB2FB9-29D9-4BB1-B626-E95B63585530}" type="presParOf" srcId="{E2AEDDBB-BA35-415D-A410-6900DB6FFFEA}" destId="{922D4869-94A8-4D35-AD38-1E78C347AF71}" srcOrd="0" destOrd="0" presId="urn:microsoft.com/office/officeart/2005/8/layout/hierarchy2"/>
    <dgm:cxn modelId="{7142E046-67C4-4E5F-A4ED-A82FB83B825A}" type="presParOf" srcId="{922D4869-94A8-4D35-AD38-1E78C347AF71}" destId="{458A01D0-418A-4F95-9A2A-C0E0ADA9B9A1}" srcOrd="0" destOrd="0" presId="urn:microsoft.com/office/officeart/2005/8/layout/hierarchy2"/>
    <dgm:cxn modelId="{FC8A61DB-C76A-4394-BD48-5E06ED766903}" type="presParOf" srcId="{E2AEDDBB-BA35-415D-A410-6900DB6FFFEA}" destId="{A41DEEDF-2080-4AE0-B02C-17F8D07F9F07}" srcOrd="1" destOrd="0" presId="urn:microsoft.com/office/officeart/2005/8/layout/hierarchy2"/>
    <dgm:cxn modelId="{195835EF-ADCF-4FA7-AEC1-4610CE21A548}" type="presParOf" srcId="{A41DEEDF-2080-4AE0-B02C-17F8D07F9F07}" destId="{010F83BF-B251-4851-A60D-7FAE17F0CC8E}" srcOrd="0" destOrd="0" presId="urn:microsoft.com/office/officeart/2005/8/layout/hierarchy2"/>
    <dgm:cxn modelId="{1C7848D2-BE30-4AC4-A3A8-8BD4F1E221F3}" type="presParOf" srcId="{A41DEEDF-2080-4AE0-B02C-17F8D07F9F07}" destId="{209F63EE-187A-452F-924D-EF07EBEB3E99}" srcOrd="1" destOrd="0" presId="urn:microsoft.com/office/officeart/2005/8/layout/hierarchy2"/>
    <dgm:cxn modelId="{71B2653B-D1E7-4B11-AFD9-F8888F2F7777}" type="presParOf" srcId="{E2AEDDBB-BA35-415D-A410-6900DB6FFFEA}" destId="{BC2069C9-7008-4E2C-992A-CA3BE5A83CD1}" srcOrd="2" destOrd="0" presId="urn:microsoft.com/office/officeart/2005/8/layout/hierarchy2"/>
    <dgm:cxn modelId="{4C5D828D-4379-4370-96A4-5210D942050C}" type="presParOf" srcId="{BC2069C9-7008-4E2C-992A-CA3BE5A83CD1}" destId="{BE8163A7-41A3-463E-AC92-DACB6D98F266}" srcOrd="0" destOrd="0" presId="urn:microsoft.com/office/officeart/2005/8/layout/hierarchy2"/>
    <dgm:cxn modelId="{3746E09B-FDB3-4822-946A-65772E3D2FEB}" type="presParOf" srcId="{E2AEDDBB-BA35-415D-A410-6900DB6FFFEA}" destId="{B6F4556F-FD6A-47DA-932B-0AABA6E7BA82}" srcOrd="3" destOrd="0" presId="urn:microsoft.com/office/officeart/2005/8/layout/hierarchy2"/>
    <dgm:cxn modelId="{DFBBEBE9-F48A-4331-9940-061B94667876}" type="presParOf" srcId="{B6F4556F-FD6A-47DA-932B-0AABA6E7BA82}" destId="{CC4F8CD5-38CD-4203-A28A-D68E7B8F319F}" srcOrd="0" destOrd="0" presId="urn:microsoft.com/office/officeart/2005/8/layout/hierarchy2"/>
    <dgm:cxn modelId="{6BB2CAB0-36EC-456A-9871-27C1E0B6C9BB}" type="presParOf" srcId="{B6F4556F-FD6A-47DA-932B-0AABA6E7BA82}" destId="{87FF6C28-C5E5-4DD5-924D-8ABD163BA91B}" srcOrd="1" destOrd="0" presId="urn:microsoft.com/office/officeart/2005/8/layout/hierarchy2"/>
    <dgm:cxn modelId="{E59FD79D-2C90-49CD-B6AA-ACB74E41B6A1}" type="presParOf" srcId="{E2AEDDBB-BA35-415D-A410-6900DB6FFFEA}" destId="{146958D3-31B0-4D1F-8D55-55DAC41C2FB1}" srcOrd="4" destOrd="0" presId="urn:microsoft.com/office/officeart/2005/8/layout/hierarchy2"/>
    <dgm:cxn modelId="{5C3E0F12-A5CB-4CD9-B3D2-9F9879E39764}" type="presParOf" srcId="{146958D3-31B0-4D1F-8D55-55DAC41C2FB1}" destId="{16E8A3B8-0BBF-4CF8-82CA-3C08380F2E5E}" srcOrd="0" destOrd="0" presId="urn:microsoft.com/office/officeart/2005/8/layout/hierarchy2"/>
    <dgm:cxn modelId="{B37F1382-BD8B-4A7D-AD18-457B29C23FBC}" type="presParOf" srcId="{E2AEDDBB-BA35-415D-A410-6900DB6FFFEA}" destId="{65CD2EEC-1217-407E-A95F-49D7F788D0AF}" srcOrd="5" destOrd="0" presId="urn:microsoft.com/office/officeart/2005/8/layout/hierarchy2"/>
    <dgm:cxn modelId="{B224197B-1257-4894-82FB-FD5F267B0798}" type="presParOf" srcId="{65CD2EEC-1217-407E-A95F-49D7F788D0AF}" destId="{D67B77A1-8BD0-4F37-9109-1004F0554521}" srcOrd="0" destOrd="0" presId="urn:microsoft.com/office/officeart/2005/8/layout/hierarchy2"/>
    <dgm:cxn modelId="{E6509B9C-F47C-4B14-8D73-DA99F1088D45}" type="presParOf" srcId="{65CD2EEC-1217-407E-A95F-49D7F788D0AF}" destId="{E65ABF59-2A0E-4589-B4CC-28DD4C7B32C0}" srcOrd="1" destOrd="0" presId="urn:microsoft.com/office/officeart/2005/8/layout/hierarchy2"/>
    <dgm:cxn modelId="{3AA02286-7C97-4FFA-B6F6-C16ABBE5A8E1}" type="presParOf" srcId="{E2AEDDBB-BA35-415D-A410-6900DB6FFFEA}" destId="{182112BF-4EED-4C38-983F-0EAB9DF103C0}" srcOrd="6" destOrd="0" presId="urn:microsoft.com/office/officeart/2005/8/layout/hierarchy2"/>
    <dgm:cxn modelId="{08C3BBD3-1783-4665-9D7E-FF5794106006}" type="presParOf" srcId="{182112BF-4EED-4C38-983F-0EAB9DF103C0}" destId="{5840B121-59A4-4A28-B077-E6A890E26111}" srcOrd="0" destOrd="0" presId="urn:microsoft.com/office/officeart/2005/8/layout/hierarchy2"/>
    <dgm:cxn modelId="{2518B9C7-EC33-4DB7-9228-0530953B0E36}" type="presParOf" srcId="{E2AEDDBB-BA35-415D-A410-6900DB6FFFEA}" destId="{BF28396A-4B03-45C2-A4E6-CAA08340ABD4}" srcOrd="7" destOrd="0" presId="urn:microsoft.com/office/officeart/2005/8/layout/hierarchy2"/>
    <dgm:cxn modelId="{F82B3621-D12F-4872-A87F-F3AEB64146AA}" type="presParOf" srcId="{BF28396A-4B03-45C2-A4E6-CAA08340ABD4}" destId="{82A9E99E-D509-4C7D-8D27-B498BE52A468}" srcOrd="0" destOrd="0" presId="urn:microsoft.com/office/officeart/2005/8/layout/hierarchy2"/>
    <dgm:cxn modelId="{FFAE92C9-1A50-446B-95DC-10B0DDB43D89}" type="presParOf" srcId="{BF28396A-4B03-45C2-A4E6-CAA08340ABD4}" destId="{5D16EC53-ABAB-4AA4-9BA8-2DD8A78D8339}" srcOrd="1" destOrd="0" presId="urn:microsoft.com/office/officeart/2005/8/layout/hierarchy2"/>
  </dgm:cxnLst>
  <dgm:bg>
    <a:solidFill>
      <a:srgbClr val="7F3F98">
        <a:alpha val="10196"/>
      </a:srgb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98482C-E152-4DF6-862D-D12373DC4E6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ar-SY"/>
        </a:p>
      </dgm:t>
    </dgm:pt>
    <dgm:pt modelId="{E22D02B9-8AA1-43CD-BD64-E637048E9FD8}">
      <dgm:prSet phldrT="[نص]" custT="1"/>
      <dgm:spPr>
        <a:solidFill>
          <a:srgbClr val="942825"/>
        </a:solidFill>
      </dgm:spPr>
      <dgm:t>
        <a:bodyPr/>
        <a:lstStyle/>
        <a:p>
          <a:pPr algn="ctr" rtl="1"/>
          <a:r>
            <a:rPr lang="ar-SY" sz="5400" dirty="0"/>
            <a:t>الزواج</a:t>
          </a:r>
        </a:p>
      </dgm:t>
    </dgm:pt>
    <dgm:pt modelId="{3D24361F-980C-420F-B39C-30576E4F1140}" type="parTrans" cxnId="{9AF755F3-0BA6-4BD9-ABD3-89C39F4DB118}">
      <dgm:prSet/>
      <dgm:spPr/>
      <dgm:t>
        <a:bodyPr/>
        <a:lstStyle/>
        <a:p>
          <a:pPr algn="ctr" rtl="1"/>
          <a:endParaRPr lang="ar-SY"/>
        </a:p>
      </dgm:t>
    </dgm:pt>
    <dgm:pt modelId="{F4326888-3CCB-4E94-831A-0EC45FF34069}" type="sibTrans" cxnId="{9AF755F3-0BA6-4BD9-ABD3-89C39F4DB118}">
      <dgm:prSet/>
      <dgm:spPr/>
      <dgm:t>
        <a:bodyPr/>
        <a:lstStyle/>
        <a:p>
          <a:pPr algn="ctr" rtl="1"/>
          <a:endParaRPr lang="ar-SY"/>
        </a:p>
      </dgm:t>
    </dgm:pt>
    <dgm:pt modelId="{C508E4FF-97E2-4667-9C4F-79B4279488A9}">
      <dgm:prSet phldrT="[نص]" custT="1"/>
      <dgm:spPr>
        <a:solidFill>
          <a:srgbClr val="7F3F98"/>
        </a:solidFill>
      </dgm:spPr>
      <dgm:t>
        <a:bodyPr/>
        <a:lstStyle/>
        <a:p>
          <a:pPr algn="ctr" rtl="1"/>
          <a:r>
            <a:rPr lang="ar-SY" sz="48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مسؤولية</a:t>
          </a:r>
          <a:endParaRPr lang="ar-SY" sz="2800" dirty="0">
            <a:solidFill>
              <a:schemeClr val="bg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AD2C6544-89D0-4844-B9D9-B93936C7DB5A}" type="parTrans" cxnId="{B1B911F4-4F47-4AAB-9BB0-509BCD991DFF}">
      <dgm:prSet/>
      <dgm:spPr>
        <a:ln>
          <a:solidFill>
            <a:srgbClr val="942825"/>
          </a:solidFill>
        </a:ln>
      </dgm:spPr>
      <dgm:t>
        <a:bodyPr/>
        <a:lstStyle/>
        <a:p>
          <a:pPr algn="ctr" rtl="1"/>
          <a:endParaRPr lang="ar-SY" sz="3200"/>
        </a:p>
      </dgm:t>
    </dgm:pt>
    <dgm:pt modelId="{BA92B991-D68D-4DE6-9843-E7280F6A8040}" type="sibTrans" cxnId="{B1B911F4-4F47-4AAB-9BB0-509BCD991DFF}">
      <dgm:prSet/>
      <dgm:spPr/>
      <dgm:t>
        <a:bodyPr/>
        <a:lstStyle/>
        <a:p>
          <a:pPr algn="ctr" rtl="1"/>
          <a:endParaRPr lang="ar-SY"/>
        </a:p>
      </dgm:t>
    </dgm:pt>
    <dgm:pt modelId="{E3553667-FC1C-4508-BA16-626B53B746AB}">
      <dgm:prSet phldrT="[نص]" custT="1"/>
      <dgm:spPr>
        <a:solidFill>
          <a:srgbClr val="7F3F98"/>
        </a:solidFill>
      </dgm:spPr>
      <dgm:t>
        <a:bodyPr/>
        <a:lstStyle/>
        <a:p>
          <a:pPr algn="ctr" rtl="1"/>
          <a:r>
            <a:rPr lang="ar-SY" sz="4800" b="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تضحية</a:t>
          </a:r>
        </a:p>
      </dgm:t>
    </dgm:pt>
    <dgm:pt modelId="{AC5B2567-18FF-438C-93D3-1E1C2AE3B5B0}" type="parTrans" cxnId="{9A74F9F0-874A-48A9-9C8A-281BDD7DFD42}">
      <dgm:prSet/>
      <dgm:spPr>
        <a:ln>
          <a:solidFill>
            <a:srgbClr val="942825"/>
          </a:solidFill>
        </a:ln>
      </dgm:spPr>
      <dgm:t>
        <a:bodyPr/>
        <a:lstStyle/>
        <a:p>
          <a:pPr algn="ctr" rtl="1"/>
          <a:endParaRPr lang="ar-SY" sz="3200"/>
        </a:p>
      </dgm:t>
    </dgm:pt>
    <dgm:pt modelId="{0E98C6C8-75A7-410B-8DE8-4B14B3F20940}" type="sibTrans" cxnId="{9A74F9F0-874A-48A9-9C8A-281BDD7DFD42}">
      <dgm:prSet/>
      <dgm:spPr/>
      <dgm:t>
        <a:bodyPr/>
        <a:lstStyle/>
        <a:p>
          <a:pPr algn="ctr" rtl="1"/>
          <a:endParaRPr lang="ar-SY"/>
        </a:p>
      </dgm:t>
    </dgm:pt>
    <dgm:pt modelId="{A7A875F0-C45F-4E49-9395-BBBD95330C14}">
      <dgm:prSet phldrT="[نص]" custT="1"/>
      <dgm:spPr>
        <a:solidFill>
          <a:srgbClr val="7F3F98"/>
        </a:solidFill>
      </dgm:spPr>
      <dgm:t>
        <a:bodyPr/>
        <a:lstStyle/>
        <a:p>
          <a:pPr algn="ctr" rtl="1"/>
          <a:r>
            <a:rPr lang="ar-SY" sz="4800" b="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قبول للاختلاف</a:t>
          </a:r>
          <a:endParaRPr lang="ar-SY" sz="1200" b="0" dirty="0">
            <a:solidFill>
              <a:schemeClr val="bg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61BC9159-62F2-4BBB-BC78-61EB6A9676B9}" type="sibTrans" cxnId="{39EC80AA-C05B-4B95-9D99-481DBCDE0395}">
      <dgm:prSet/>
      <dgm:spPr/>
      <dgm:t>
        <a:bodyPr/>
        <a:lstStyle/>
        <a:p>
          <a:pPr algn="ctr" rtl="1"/>
          <a:endParaRPr lang="ar-SY"/>
        </a:p>
      </dgm:t>
    </dgm:pt>
    <dgm:pt modelId="{DE023A98-1537-491B-A67B-52C8BF0B46B3}" type="parTrans" cxnId="{39EC80AA-C05B-4B95-9D99-481DBCDE0395}">
      <dgm:prSet/>
      <dgm:spPr>
        <a:ln>
          <a:solidFill>
            <a:srgbClr val="942825"/>
          </a:solidFill>
        </a:ln>
      </dgm:spPr>
      <dgm:t>
        <a:bodyPr/>
        <a:lstStyle/>
        <a:p>
          <a:pPr algn="ctr" rtl="1"/>
          <a:endParaRPr lang="ar-SY" sz="3200"/>
        </a:p>
      </dgm:t>
    </dgm:pt>
    <dgm:pt modelId="{1CA6CB4B-2DFA-4FAD-920A-0A3B442A1BA5}">
      <dgm:prSet phldrT="[نص]" custT="1"/>
      <dgm:spPr>
        <a:solidFill>
          <a:srgbClr val="7F3F98"/>
        </a:solidFill>
      </dgm:spPr>
      <dgm:t>
        <a:bodyPr/>
        <a:lstStyle/>
        <a:p>
          <a:pPr algn="ctr" rtl="1"/>
          <a:r>
            <a:rPr lang="ar-SY" sz="4000" b="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سَكينة</a:t>
          </a:r>
        </a:p>
      </dgm:t>
    </dgm:pt>
    <dgm:pt modelId="{9AC74773-C0B0-4D48-8E7B-3997780E870F}" type="parTrans" cxnId="{F65659B2-AC50-4E7B-BBBA-E89329C3E671}">
      <dgm:prSet/>
      <dgm:spPr>
        <a:ln>
          <a:solidFill>
            <a:srgbClr val="942825"/>
          </a:solidFill>
        </a:ln>
      </dgm:spPr>
      <dgm:t>
        <a:bodyPr/>
        <a:lstStyle/>
        <a:p>
          <a:pPr rtl="1"/>
          <a:endParaRPr lang="ar-SY"/>
        </a:p>
      </dgm:t>
    </dgm:pt>
    <dgm:pt modelId="{90DC81CE-6B3A-40AB-BD09-DBC782F5BF1F}" type="sibTrans" cxnId="{F65659B2-AC50-4E7B-BBBA-E89329C3E671}">
      <dgm:prSet/>
      <dgm:spPr/>
      <dgm:t>
        <a:bodyPr/>
        <a:lstStyle/>
        <a:p>
          <a:pPr rtl="1"/>
          <a:endParaRPr lang="ar-SY"/>
        </a:p>
      </dgm:t>
    </dgm:pt>
    <dgm:pt modelId="{5106D7D6-A3DC-43AE-B022-7128DC6CFED4}" type="pres">
      <dgm:prSet presAssocID="{FD98482C-E152-4DF6-862D-D12373DC4E6D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pPr rtl="1"/>
          <a:endParaRPr lang="ar-SY"/>
        </a:p>
      </dgm:t>
    </dgm:pt>
    <dgm:pt modelId="{BB338895-63EF-47F5-827B-FC07A2BFB994}" type="pres">
      <dgm:prSet presAssocID="{E22D02B9-8AA1-43CD-BD64-E637048E9FD8}" presName="root1" presStyleCnt="0"/>
      <dgm:spPr/>
    </dgm:pt>
    <dgm:pt modelId="{256F8DE2-6644-4F70-9388-4D77B5197BEB}" type="pres">
      <dgm:prSet presAssocID="{E22D02B9-8AA1-43CD-BD64-E637048E9FD8}" presName="LevelOneTextNode" presStyleLbl="node0" presStyleIdx="0" presStyleCnt="1" custScaleY="185148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E2AEDDBB-BA35-415D-A410-6900DB6FFFEA}" type="pres">
      <dgm:prSet presAssocID="{E22D02B9-8AA1-43CD-BD64-E637048E9FD8}" presName="level2hierChild" presStyleCnt="0"/>
      <dgm:spPr/>
    </dgm:pt>
    <dgm:pt modelId="{922D4869-94A8-4D35-AD38-1E78C347AF71}" type="pres">
      <dgm:prSet presAssocID="{AD2C6544-89D0-4844-B9D9-B93936C7DB5A}" presName="conn2-1" presStyleLbl="parChTrans1D2" presStyleIdx="0" presStyleCnt="4"/>
      <dgm:spPr/>
      <dgm:t>
        <a:bodyPr/>
        <a:lstStyle/>
        <a:p>
          <a:pPr rtl="1"/>
          <a:endParaRPr lang="ar-SY"/>
        </a:p>
      </dgm:t>
    </dgm:pt>
    <dgm:pt modelId="{458A01D0-418A-4F95-9A2A-C0E0ADA9B9A1}" type="pres">
      <dgm:prSet presAssocID="{AD2C6544-89D0-4844-B9D9-B93936C7DB5A}" presName="connTx" presStyleLbl="parChTrans1D2" presStyleIdx="0" presStyleCnt="4"/>
      <dgm:spPr/>
      <dgm:t>
        <a:bodyPr/>
        <a:lstStyle/>
        <a:p>
          <a:pPr rtl="1"/>
          <a:endParaRPr lang="ar-SY"/>
        </a:p>
      </dgm:t>
    </dgm:pt>
    <dgm:pt modelId="{A41DEEDF-2080-4AE0-B02C-17F8D07F9F07}" type="pres">
      <dgm:prSet presAssocID="{C508E4FF-97E2-4667-9C4F-79B4279488A9}" presName="root2" presStyleCnt="0"/>
      <dgm:spPr/>
    </dgm:pt>
    <dgm:pt modelId="{010F83BF-B251-4851-A60D-7FAE17F0CC8E}" type="pres">
      <dgm:prSet presAssocID="{C508E4FF-97E2-4667-9C4F-79B4279488A9}" presName="LevelTwoTextNode" presStyleLbl="node2" presStyleIdx="0" presStyleCnt="4" custScaleX="182517" custLinFactNeighborX="1076" custLinFactNeighborY="-67631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209F63EE-187A-452F-924D-EF07EBEB3E99}" type="pres">
      <dgm:prSet presAssocID="{C508E4FF-97E2-4667-9C4F-79B4279488A9}" presName="level3hierChild" presStyleCnt="0"/>
      <dgm:spPr/>
    </dgm:pt>
    <dgm:pt modelId="{BC2069C9-7008-4E2C-992A-CA3BE5A83CD1}" type="pres">
      <dgm:prSet presAssocID="{AC5B2567-18FF-438C-93D3-1E1C2AE3B5B0}" presName="conn2-1" presStyleLbl="parChTrans1D2" presStyleIdx="1" presStyleCnt="4"/>
      <dgm:spPr/>
      <dgm:t>
        <a:bodyPr/>
        <a:lstStyle/>
        <a:p>
          <a:pPr rtl="1"/>
          <a:endParaRPr lang="ar-SY"/>
        </a:p>
      </dgm:t>
    </dgm:pt>
    <dgm:pt modelId="{BE8163A7-41A3-463E-AC92-DACB6D98F266}" type="pres">
      <dgm:prSet presAssocID="{AC5B2567-18FF-438C-93D3-1E1C2AE3B5B0}" presName="connTx" presStyleLbl="parChTrans1D2" presStyleIdx="1" presStyleCnt="4"/>
      <dgm:spPr/>
      <dgm:t>
        <a:bodyPr/>
        <a:lstStyle/>
        <a:p>
          <a:pPr rtl="1"/>
          <a:endParaRPr lang="ar-SY"/>
        </a:p>
      </dgm:t>
    </dgm:pt>
    <dgm:pt modelId="{B6F4556F-FD6A-47DA-932B-0AABA6E7BA82}" type="pres">
      <dgm:prSet presAssocID="{E3553667-FC1C-4508-BA16-626B53B746AB}" presName="root2" presStyleCnt="0"/>
      <dgm:spPr/>
    </dgm:pt>
    <dgm:pt modelId="{CC4F8CD5-38CD-4203-A28A-D68E7B8F319F}" type="pres">
      <dgm:prSet presAssocID="{E3553667-FC1C-4508-BA16-626B53B746AB}" presName="LevelTwoTextNode" presStyleLbl="node2" presStyleIdx="1" presStyleCnt="4" custScaleX="182517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87FF6C28-C5E5-4DD5-924D-8ABD163BA91B}" type="pres">
      <dgm:prSet presAssocID="{E3553667-FC1C-4508-BA16-626B53B746AB}" presName="level3hierChild" presStyleCnt="0"/>
      <dgm:spPr/>
    </dgm:pt>
    <dgm:pt modelId="{146958D3-31B0-4D1F-8D55-55DAC41C2FB1}" type="pres">
      <dgm:prSet presAssocID="{DE023A98-1537-491B-A67B-52C8BF0B46B3}" presName="conn2-1" presStyleLbl="parChTrans1D2" presStyleIdx="2" presStyleCnt="4"/>
      <dgm:spPr/>
      <dgm:t>
        <a:bodyPr/>
        <a:lstStyle/>
        <a:p>
          <a:pPr rtl="1"/>
          <a:endParaRPr lang="ar-SY"/>
        </a:p>
      </dgm:t>
    </dgm:pt>
    <dgm:pt modelId="{16E8A3B8-0BBF-4CF8-82CA-3C08380F2E5E}" type="pres">
      <dgm:prSet presAssocID="{DE023A98-1537-491B-A67B-52C8BF0B46B3}" presName="connTx" presStyleLbl="parChTrans1D2" presStyleIdx="2" presStyleCnt="4"/>
      <dgm:spPr/>
      <dgm:t>
        <a:bodyPr/>
        <a:lstStyle/>
        <a:p>
          <a:pPr rtl="1"/>
          <a:endParaRPr lang="ar-SY"/>
        </a:p>
      </dgm:t>
    </dgm:pt>
    <dgm:pt modelId="{65CD2EEC-1217-407E-A95F-49D7F788D0AF}" type="pres">
      <dgm:prSet presAssocID="{A7A875F0-C45F-4E49-9395-BBBD95330C14}" presName="root2" presStyleCnt="0"/>
      <dgm:spPr/>
    </dgm:pt>
    <dgm:pt modelId="{D67B77A1-8BD0-4F37-9109-1004F0554521}" type="pres">
      <dgm:prSet presAssocID="{A7A875F0-C45F-4E49-9395-BBBD95330C14}" presName="LevelTwoTextNode" presStyleLbl="node2" presStyleIdx="2" presStyleCnt="4" custScaleX="182517" custLinFactNeighborX="1076" custLinFactNeighborY="4313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E65ABF59-2A0E-4589-B4CC-28DD4C7B32C0}" type="pres">
      <dgm:prSet presAssocID="{A7A875F0-C45F-4E49-9395-BBBD95330C14}" presName="level3hierChild" presStyleCnt="0"/>
      <dgm:spPr/>
    </dgm:pt>
    <dgm:pt modelId="{182112BF-4EED-4C38-983F-0EAB9DF103C0}" type="pres">
      <dgm:prSet presAssocID="{9AC74773-C0B0-4D48-8E7B-3997780E870F}" presName="conn2-1" presStyleLbl="parChTrans1D2" presStyleIdx="3" presStyleCnt="4"/>
      <dgm:spPr/>
      <dgm:t>
        <a:bodyPr/>
        <a:lstStyle/>
        <a:p>
          <a:pPr rtl="1"/>
          <a:endParaRPr lang="ar-SY"/>
        </a:p>
      </dgm:t>
    </dgm:pt>
    <dgm:pt modelId="{5840B121-59A4-4A28-B077-E6A890E26111}" type="pres">
      <dgm:prSet presAssocID="{9AC74773-C0B0-4D48-8E7B-3997780E870F}" presName="connTx" presStyleLbl="parChTrans1D2" presStyleIdx="3" presStyleCnt="4"/>
      <dgm:spPr/>
      <dgm:t>
        <a:bodyPr/>
        <a:lstStyle/>
        <a:p>
          <a:pPr rtl="1"/>
          <a:endParaRPr lang="ar-SY"/>
        </a:p>
      </dgm:t>
    </dgm:pt>
    <dgm:pt modelId="{BF28396A-4B03-45C2-A4E6-CAA08340ABD4}" type="pres">
      <dgm:prSet presAssocID="{1CA6CB4B-2DFA-4FAD-920A-0A3B442A1BA5}" presName="root2" presStyleCnt="0"/>
      <dgm:spPr/>
    </dgm:pt>
    <dgm:pt modelId="{82A9E99E-D509-4C7D-8D27-B498BE52A468}" type="pres">
      <dgm:prSet presAssocID="{1CA6CB4B-2DFA-4FAD-920A-0A3B442A1BA5}" presName="LevelTwoTextNode" presStyleLbl="node2" presStyleIdx="3" presStyleCnt="4" custScaleX="182517">
        <dgm:presLayoutVars>
          <dgm:chPref val="3"/>
        </dgm:presLayoutVars>
      </dgm:prSet>
      <dgm:spPr/>
      <dgm:t>
        <a:bodyPr/>
        <a:lstStyle/>
        <a:p>
          <a:pPr rtl="1"/>
          <a:endParaRPr lang="ar-SY"/>
        </a:p>
      </dgm:t>
    </dgm:pt>
    <dgm:pt modelId="{5D16EC53-ABAB-4AA4-9BA8-2DD8A78D8339}" type="pres">
      <dgm:prSet presAssocID="{1CA6CB4B-2DFA-4FAD-920A-0A3B442A1BA5}" presName="level3hierChild" presStyleCnt="0"/>
      <dgm:spPr/>
    </dgm:pt>
  </dgm:ptLst>
  <dgm:cxnLst>
    <dgm:cxn modelId="{B69C61F2-2259-4388-B50A-764018138122}" type="presOf" srcId="{AC5B2567-18FF-438C-93D3-1E1C2AE3B5B0}" destId="{BE8163A7-41A3-463E-AC92-DACB6D98F266}" srcOrd="1" destOrd="0" presId="urn:microsoft.com/office/officeart/2005/8/layout/hierarchy2"/>
    <dgm:cxn modelId="{5B360334-0395-4BE8-8D50-B118939F4F4C}" type="presOf" srcId="{AD2C6544-89D0-4844-B9D9-B93936C7DB5A}" destId="{922D4869-94A8-4D35-AD38-1E78C347AF71}" srcOrd="0" destOrd="0" presId="urn:microsoft.com/office/officeart/2005/8/layout/hierarchy2"/>
    <dgm:cxn modelId="{36425A6B-03E6-4978-B548-049CFD9C4348}" type="presOf" srcId="{C508E4FF-97E2-4667-9C4F-79B4279488A9}" destId="{010F83BF-B251-4851-A60D-7FAE17F0CC8E}" srcOrd="0" destOrd="0" presId="urn:microsoft.com/office/officeart/2005/8/layout/hierarchy2"/>
    <dgm:cxn modelId="{F65659B2-AC50-4E7B-BBBA-E89329C3E671}" srcId="{E22D02B9-8AA1-43CD-BD64-E637048E9FD8}" destId="{1CA6CB4B-2DFA-4FAD-920A-0A3B442A1BA5}" srcOrd="3" destOrd="0" parTransId="{9AC74773-C0B0-4D48-8E7B-3997780E870F}" sibTransId="{90DC81CE-6B3A-40AB-BD09-DBC782F5BF1F}"/>
    <dgm:cxn modelId="{8345DDE5-92B5-44F6-973A-944BA0C90B18}" type="presOf" srcId="{1CA6CB4B-2DFA-4FAD-920A-0A3B442A1BA5}" destId="{82A9E99E-D509-4C7D-8D27-B498BE52A468}" srcOrd="0" destOrd="0" presId="urn:microsoft.com/office/officeart/2005/8/layout/hierarchy2"/>
    <dgm:cxn modelId="{DC06F8F6-4A68-4C2D-AB2C-916656C754C5}" type="presOf" srcId="{DE023A98-1537-491B-A67B-52C8BF0B46B3}" destId="{146958D3-31B0-4D1F-8D55-55DAC41C2FB1}" srcOrd="0" destOrd="0" presId="urn:microsoft.com/office/officeart/2005/8/layout/hierarchy2"/>
    <dgm:cxn modelId="{B1B911F4-4F47-4AAB-9BB0-509BCD991DFF}" srcId="{E22D02B9-8AA1-43CD-BD64-E637048E9FD8}" destId="{C508E4FF-97E2-4667-9C4F-79B4279488A9}" srcOrd="0" destOrd="0" parTransId="{AD2C6544-89D0-4844-B9D9-B93936C7DB5A}" sibTransId="{BA92B991-D68D-4DE6-9843-E7280F6A8040}"/>
    <dgm:cxn modelId="{E9E25204-4796-4816-9E2F-5453CDB89EC2}" type="presOf" srcId="{AC5B2567-18FF-438C-93D3-1E1C2AE3B5B0}" destId="{BC2069C9-7008-4E2C-992A-CA3BE5A83CD1}" srcOrd="0" destOrd="0" presId="urn:microsoft.com/office/officeart/2005/8/layout/hierarchy2"/>
    <dgm:cxn modelId="{766FECFB-F25A-4477-9DB9-574CA7250785}" type="presOf" srcId="{E22D02B9-8AA1-43CD-BD64-E637048E9FD8}" destId="{256F8DE2-6644-4F70-9388-4D77B5197BEB}" srcOrd="0" destOrd="0" presId="urn:microsoft.com/office/officeart/2005/8/layout/hierarchy2"/>
    <dgm:cxn modelId="{39EC80AA-C05B-4B95-9D99-481DBCDE0395}" srcId="{E22D02B9-8AA1-43CD-BD64-E637048E9FD8}" destId="{A7A875F0-C45F-4E49-9395-BBBD95330C14}" srcOrd="2" destOrd="0" parTransId="{DE023A98-1537-491B-A67B-52C8BF0B46B3}" sibTransId="{61BC9159-62F2-4BBB-BC78-61EB6A9676B9}"/>
    <dgm:cxn modelId="{1EF98942-E029-4E3A-AAAA-66A7F9D7E09D}" type="presOf" srcId="{9AC74773-C0B0-4D48-8E7B-3997780E870F}" destId="{5840B121-59A4-4A28-B077-E6A890E26111}" srcOrd="1" destOrd="0" presId="urn:microsoft.com/office/officeart/2005/8/layout/hierarchy2"/>
    <dgm:cxn modelId="{17278564-4150-48BD-9308-D06D2E905F2A}" type="presOf" srcId="{FD98482C-E152-4DF6-862D-D12373DC4E6D}" destId="{5106D7D6-A3DC-43AE-B022-7128DC6CFED4}" srcOrd="0" destOrd="0" presId="urn:microsoft.com/office/officeart/2005/8/layout/hierarchy2"/>
    <dgm:cxn modelId="{0D70FA4E-9A60-4DC3-8D91-65A5C5A7936A}" type="presOf" srcId="{E3553667-FC1C-4508-BA16-626B53B746AB}" destId="{CC4F8CD5-38CD-4203-A28A-D68E7B8F319F}" srcOrd="0" destOrd="0" presId="urn:microsoft.com/office/officeart/2005/8/layout/hierarchy2"/>
    <dgm:cxn modelId="{A70878E4-2F80-4E1B-B612-0BB6046E2169}" type="presOf" srcId="{A7A875F0-C45F-4E49-9395-BBBD95330C14}" destId="{D67B77A1-8BD0-4F37-9109-1004F0554521}" srcOrd="0" destOrd="0" presId="urn:microsoft.com/office/officeart/2005/8/layout/hierarchy2"/>
    <dgm:cxn modelId="{9A74F9F0-874A-48A9-9C8A-281BDD7DFD42}" srcId="{E22D02B9-8AA1-43CD-BD64-E637048E9FD8}" destId="{E3553667-FC1C-4508-BA16-626B53B746AB}" srcOrd="1" destOrd="0" parTransId="{AC5B2567-18FF-438C-93D3-1E1C2AE3B5B0}" sibTransId="{0E98C6C8-75A7-410B-8DE8-4B14B3F20940}"/>
    <dgm:cxn modelId="{C80A4F76-8E97-4EAC-9232-CE4187E777C1}" type="presOf" srcId="{AD2C6544-89D0-4844-B9D9-B93936C7DB5A}" destId="{458A01D0-418A-4F95-9A2A-C0E0ADA9B9A1}" srcOrd="1" destOrd="0" presId="urn:microsoft.com/office/officeart/2005/8/layout/hierarchy2"/>
    <dgm:cxn modelId="{29F0EF95-7F0A-450F-9199-5C829684ACCD}" type="presOf" srcId="{DE023A98-1537-491B-A67B-52C8BF0B46B3}" destId="{16E8A3B8-0BBF-4CF8-82CA-3C08380F2E5E}" srcOrd="1" destOrd="0" presId="urn:microsoft.com/office/officeart/2005/8/layout/hierarchy2"/>
    <dgm:cxn modelId="{7E8AE528-A204-499D-A1A0-088C3FCE5B79}" type="presOf" srcId="{9AC74773-C0B0-4D48-8E7B-3997780E870F}" destId="{182112BF-4EED-4C38-983F-0EAB9DF103C0}" srcOrd="0" destOrd="0" presId="urn:microsoft.com/office/officeart/2005/8/layout/hierarchy2"/>
    <dgm:cxn modelId="{9AF755F3-0BA6-4BD9-ABD3-89C39F4DB118}" srcId="{FD98482C-E152-4DF6-862D-D12373DC4E6D}" destId="{E22D02B9-8AA1-43CD-BD64-E637048E9FD8}" srcOrd="0" destOrd="0" parTransId="{3D24361F-980C-420F-B39C-30576E4F1140}" sibTransId="{F4326888-3CCB-4E94-831A-0EC45FF34069}"/>
    <dgm:cxn modelId="{D801F0C1-63F4-40EA-8866-4DFD981ECE5E}" type="presParOf" srcId="{5106D7D6-A3DC-43AE-B022-7128DC6CFED4}" destId="{BB338895-63EF-47F5-827B-FC07A2BFB994}" srcOrd="0" destOrd="0" presId="urn:microsoft.com/office/officeart/2005/8/layout/hierarchy2"/>
    <dgm:cxn modelId="{F6B6E7AF-F3F7-4617-9E7B-67495953DD08}" type="presParOf" srcId="{BB338895-63EF-47F5-827B-FC07A2BFB994}" destId="{256F8DE2-6644-4F70-9388-4D77B5197BEB}" srcOrd="0" destOrd="0" presId="urn:microsoft.com/office/officeart/2005/8/layout/hierarchy2"/>
    <dgm:cxn modelId="{DA190DC4-7A87-48FF-A977-532A69A15D8C}" type="presParOf" srcId="{BB338895-63EF-47F5-827B-FC07A2BFB994}" destId="{E2AEDDBB-BA35-415D-A410-6900DB6FFFEA}" srcOrd="1" destOrd="0" presId="urn:microsoft.com/office/officeart/2005/8/layout/hierarchy2"/>
    <dgm:cxn modelId="{8B04E22A-3444-434B-8B72-C2BC3298E2D6}" type="presParOf" srcId="{E2AEDDBB-BA35-415D-A410-6900DB6FFFEA}" destId="{922D4869-94A8-4D35-AD38-1E78C347AF71}" srcOrd="0" destOrd="0" presId="urn:microsoft.com/office/officeart/2005/8/layout/hierarchy2"/>
    <dgm:cxn modelId="{2506B8C2-01BC-408C-8DB5-F89253F0647C}" type="presParOf" srcId="{922D4869-94A8-4D35-AD38-1E78C347AF71}" destId="{458A01D0-418A-4F95-9A2A-C0E0ADA9B9A1}" srcOrd="0" destOrd="0" presId="urn:microsoft.com/office/officeart/2005/8/layout/hierarchy2"/>
    <dgm:cxn modelId="{0230DFE3-706B-473A-8386-B97C33A8E2C4}" type="presParOf" srcId="{E2AEDDBB-BA35-415D-A410-6900DB6FFFEA}" destId="{A41DEEDF-2080-4AE0-B02C-17F8D07F9F07}" srcOrd="1" destOrd="0" presId="urn:microsoft.com/office/officeart/2005/8/layout/hierarchy2"/>
    <dgm:cxn modelId="{94F8293D-D3B0-4255-B168-15FB29B9FBE3}" type="presParOf" srcId="{A41DEEDF-2080-4AE0-B02C-17F8D07F9F07}" destId="{010F83BF-B251-4851-A60D-7FAE17F0CC8E}" srcOrd="0" destOrd="0" presId="urn:microsoft.com/office/officeart/2005/8/layout/hierarchy2"/>
    <dgm:cxn modelId="{27D90B85-8C7E-44D3-8240-3946E8F61541}" type="presParOf" srcId="{A41DEEDF-2080-4AE0-B02C-17F8D07F9F07}" destId="{209F63EE-187A-452F-924D-EF07EBEB3E99}" srcOrd="1" destOrd="0" presId="urn:microsoft.com/office/officeart/2005/8/layout/hierarchy2"/>
    <dgm:cxn modelId="{D90591E6-5172-4EF8-977B-7D83C0D2FAD3}" type="presParOf" srcId="{E2AEDDBB-BA35-415D-A410-6900DB6FFFEA}" destId="{BC2069C9-7008-4E2C-992A-CA3BE5A83CD1}" srcOrd="2" destOrd="0" presId="urn:microsoft.com/office/officeart/2005/8/layout/hierarchy2"/>
    <dgm:cxn modelId="{A3647DE4-C933-4E94-9AE2-14F00C7389D0}" type="presParOf" srcId="{BC2069C9-7008-4E2C-992A-CA3BE5A83CD1}" destId="{BE8163A7-41A3-463E-AC92-DACB6D98F266}" srcOrd="0" destOrd="0" presId="urn:microsoft.com/office/officeart/2005/8/layout/hierarchy2"/>
    <dgm:cxn modelId="{41DF452A-ABD2-4687-ABF6-BA40C589AB8E}" type="presParOf" srcId="{E2AEDDBB-BA35-415D-A410-6900DB6FFFEA}" destId="{B6F4556F-FD6A-47DA-932B-0AABA6E7BA82}" srcOrd="3" destOrd="0" presId="urn:microsoft.com/office/officeart/2005/8/layout/hierarchy2"/>
    <dgm:cxn modelId="{ABC59DB5-68F7-4494-A342-FCD5500C5FB7}" type="presParOf" srcId="{B6F4556F-FD6A-47DA-932B-0AABA6E7BA82}" destId="{CC4F8CD5-38CD-4203-A28A-D68E7B8F319F}" srcOrd="0" destOrd="0" presId="urn:microsoft.com/office/officeart/2005/8/layout/hierarchy2"/>
    <dgm:cxn modelId="{3DBB4D3E-3C5F-42B4-AA01-74A71A25035B}" type="presParOf" srcId="{B6F4556F-FD6A-47DA-932B-0AABA6E7BA82}" destId="{87FF6C28-C5E5-4DD5-924D-8ABD163BA91B}" srcOrd="1" destOrd="0" presId="urn:microsoft.com/office/officeart/2005/8/layout/hierarchy2"/>
    <dgm:cxn modelId="{7F3187C4-481D-48D0-8748-193D5DFA4ADE}" type="presParOf" srcId="{E2AEDDBB-BA35-415D-A410-6900DB6FFFEA}" destId="{146958D3-31B0-4D1F-8D55-55DAC41C2FB1}" srcOrd="4" destOrd="0" presId="urn:microsoft.com/office/officeart/2005/8/layout/hierarchy2"/>
    <dgm:cxn modelId="{B0E53C2E-6606-46D7-9EE1-C71A70371A74}" type="presParOf" srcId="{146958D3-31B0-4D1F-8D55-55DAC41C2FB1}" destId="{16E8A3B8-0BBF-4CF8-82CA-3C08380F2E5E}" srcOrd="0" destOrd="0" presId="urn:microsoft.com/office/officeart/2005/8/layout/hierarchy2"/>
    <dgm:cxn modelId="{2ABA749E-AE28-4ED4-A8C7-ACDA8BEE44F7}" type="presParOf" srcId="{E2AEDDBB-BA35-415D-A410-6900DB6FFFEA}" destId="{65CD2EEC-1217-407E-A95F-49D7F788D0AF}" srcOrd="5" destOrd="0" presId="urn:microsoft.com/office/officeart/2005/8/layout/hierarchy2"/>
    <dgm:cxn modelId="{09A63998-7D07-4ED8-BBA9-FAED071F4832}" type="presParOf" srcId="{65CD2EEC-1217-407E-A95F-49D7F788D0AF}" destId="{D67B77A1-8BD0-4F37-9109-1004F0554521}" srcOrd="0" destOrd="0" presId="urn:microsoft.com/office/officeart/2005/8/layout/hierarchy2"/>
    <dgm:cxn modelId="{2B107609-32EA-4882-892D-7AB9F30C8882}" type="presParOf" srcId="{65CD2EEC-1217-407E-A95F-49D7F788D0AF}" destId="{E65ABF59-2A0E-4589-B4CC-28DD4C7B32C0}" srcOrd="1" destOrd="0" presId="urn:microsoft.com/office/officeart/2005/8/layout/hierarchy2"/>
    <dgm:cxn modelId="{F867F523-EBF8-402F-A6A9-EF6EEE1610EB}" type="presParOf" srcId="{E2AEDDBB-BA35-415D-A410-6900DB6FFFEA}" destId="{182112BF-4EED-4C38-983F-0EAB9DF103C0}" srcOrd="6" destOrd="0" presId="urn:microsoft.com/office/officeart/2005/8/layout/hierarchy2"/>
    <dgm:cxn modelId="{FA2206C8-AB32-4489-9DE1-5914F26326BB}" type="presParOf" srcId="{182112BF-4EED-4C38-983F-0EAB9DF103C0}" destId="{5840B121-59A4-4A28-B077-E6A890E26111}" srcOrd="0" destOrd="0" presId="urn:microsoft.com/office/officeart/2005/8/layout/hierarchy2"/>
    <dgm:cxn modelId="{B1E5E836-3CDA-4F8B-8333-FB554C2F24EF}" type="presParOf" srcId="{E2AEDDBB-BA35-415D-A410-6900DB6FFFEA}" destId="{BF28396A-4B03-45C2-A4E6-CAA08340ABD4}" srcOrd="7" destOrd="0" presId="urn:microsoft.com/office/officeart/2005/8/layout/hierarchy2"/>
    <dgm:cxn modelId="{F956CA5C-7854-4CDF-96D0-14622A0E3DFD}" type="presParOf" srcId="{BF28396A-4B03-45C2-A4E6-CAA08340ABD4}" destId="{82A9E99E-D509-4C7D-8D27-B498BE52A468}" srcOrd="0" destOrd="0" presId="urn:microsoft.com/office/officeart/2005/8/layout/hierarchy2"/>
    <dgm:cxn modelId="{723390EE-2070-4028-80F3-98FB1D6DD4DC}" type="presParOf" srcId="{BF28396A-4B03-45C2-A4E6-CAA08340ABD4}" destId="{5D16EC53-ABAB-4AA4-9BA8-2DD8A78D833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6F8DE2-6644-4F70-9388-4D77B5197BEB}">
      <dsp:nvSpPr>
        <dsp:cNvPr id="0" name=""/>
        <dsp:cNvSpPr/>
      </dsp:nvSpPr>
      <dsp:spPr>
        <a:xfrm>
          <a:off x="6305539" y="2126895"/>
          <a:ext cx="2829876" cy="2619729"/>
        </a:xfrm>
        <a:prstGeom prst="roundRect">
          <a:avLst>
            <a:gd name="adj" fmla="val 10000"/>
          </a:avLst>
        </a:prstGeom>
        <a:solidFill>
          <a:srgbClr val="94282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5400" kern="1200" dirty="0"/>
            <a:t>الزواج</a:t>
          </a:r>
        </a:p>
      </dsp:txBody>
      <dsp:txXfrm>
        <a:off x="6382268" y="2203624"/>
        <a:ext cx="2676418" cy="2466271"/>
      </dsp:txXfrm>
    </dsp:sp>
    <dsp:sp modelId="{922D4869-94A8-4D35-AD38-1E78C347AF71}">
      <dsp:nvSpPr>
        <dsp:cNvPr id="0" name=""/>
        <dsp:cNvSpPr/>
      </dsp:nvSpPr>
      <dsp:spPr>
        <a:xfrm rot="14881304">
          <a:off x="4283196" y="2053587"/>
          <a:ext cx="2943184" cy="37053"/>
        </a:xfrm>
        <a:custGeom>
          <a:avLst/>
          <a:gdLst/>
          <a:ahLst/>
          <a:cxnLst/>
          <a:rect l="0" t="0" r="0" b="0"/>
          <a:pathLst>
            <a:path>
              <a:moveTo>
                <a:pt x="0" y="18526"/>
              </a:moveTo>
              <a:lnTo>
                <a:pt x="2943184" y="18526"/>
              </a:lnTo>
            </a:path>
          </a:pathLst>
        </a:custGeom>
        <a:noFill/>
        <a:ln w="25400" cap="flat" cmpd="sng" algn="ctr">
          <a:solidFill>
            <a:srgbClr val="94282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800" kern="1200"/>
        </a:p>
      </dsp:txBody>
      <dsp:txXfrm rot="10800000">
        <a:off x="5681209" y="1998535"/>
        <a:ext cx="147159" cy="147159"/>
      </dsp:txXfrm>
    </dsp:sp>
    <dsp:sp modelId="{010F83BF-B251-4851-A60D-7FAE17F0CC8E}">
      <dsp:nvSpPr>
        <dsp:cNvPr id="0" name=""/>
        <dsp:cNvSpPr/>
      </dsp:nvSpPr>
      <dsp:spPr>
        <a:xfrm>
          <a:off x="39033" y="0"/>
          <a:ext cx="5165005" cy="1414938"/>
        </a:xfrm>
        <a:prstGeom prst="roundRect">
          <a:avLst>
            <a:gd name="adj" fmla="val 10000"/>
          </a:avLst>
        </a:prstGeom>
        <a:solidFill>
          <a:srgbClr val="7F3F9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kern="12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مسؤولية</a:t>
          </a:r>
          <a:endParaRPr lang="ar-SY" sz="2800" kern="1200" dirty="0">
            <a:solidFill>
              <a:schemeClr val="bg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80475" y="41442"/>
        <a:ext cx="5082121" cy="1332054"/>
      </dsp:txXfrm>
    </dsp:sp>
    <dsp:sp modelId="{BC2069C9-7008-4E2C-992A-CA3BE5A83CD1}">
      <dsp:nvSpPr>
        <dsp:cNvPr id="0" name=""/>
        <dsp:cNvSpPr/>
      </dsp:nvSpPr>
      <dsp:spPr>
        <a:xfrm rot="12942401">
          <a:off x="5042563" y="3011438"/>
          <a:ext cx="1394001" cy="37053"/>
        </a:xfrm>
        <a:custGeom>
          <a:avLst/>
          <a:gdLst/>
          <a:ahLst/>
          <a:cxnLst/>
          <a:rect l="0" t="0" r="0" b="0"/>
          <a:pathLst>
            <a:path>
              <a:moveTo>
                <a:pt x="0" y="18526"/>
              </a:moveTo>
              <a:lnTo>
                <a:pt x="1394001" y="18526"/>
              </a:lnTo>
            </a:path>
          </a:pathLst>
        </a:custGeom>
        <a:noFill/>
        <a:ln w="25400" cap="flat" cmpd="sng" algn="ctr">
          <a:solidFill>
            <a:srgbClr val="94282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5704713" y="2995115"/>
        <a:ext cx="69700" cy="69700"/>
      </dsp:txXfrm>
    </dsp:sp>
    <dsp:sp modelId="{CC4F8CD5-38CD-4203-A28A-D68E7B8F319F}">
      <dsp:nvSpPr>
        <dsp:cNvPr id="0" name=""/>
        <dsp:cNvSpPr/>
      </dsp:nvSpPr>
      <dsp:spPr>
        <a:xfrm>
          <a:off x="8583" y="1915702"/>
          <a:ext cx="5165005" cy="1414938"/>
        </a:xfrm>
        <a:prstGeom prst="roundRect">
          <a:avLst>
            <a:gd name="adj" fmla="val 10000"/>
          </a:avLst>
        </a:prstGeom>
        <a:solidFill>
          <a:srgbClr val="7F3F9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b="0" kern="12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تضحية</a:t>
          </a:r>
        </a:p>
      </dsp:txBody>
      <dsp:txXfrm>
        <a:off x="50025" y="1957144"/>
        <a:ext cx="5082121" cy="1332054"/>
      </dsp:txXfrm>
    </dsp:sp>
    <dsp:sp modelId="{146958D3-31B0-4D1F-8D55-55DAC41C2FB1}">
      <dsp:nvSpPr>
        <dsp:cNvPr id="0" name=""/>
        <dsp:cNvSpPr/>
      </dsp:nvSpPr>
      <dsp:spPr>
        <a:xfrm rot="8492980">
          <a:off x="5051536" y="3855541"/>
          <a:ext cx="1406505" cy="37053"/>
        </a:xfrm>
        <a:custGeom>
          <a:avLst/>
          <a:gdLst/>
          <a:ahLst/>
          <a:cxnLst/>
          <a:rect l="0" t="0" r="0" b="0"/>
          <a:pathLst>
            <a:path>
              <a:moveTo>
                <a:pt x="0" y="18526"/>
              </a:moveTo>
              <a:lnTo>
                <a:pt x="1406505" y="18526"/>
              </a:lnTo>
            </a:path>
          </a:pathLst>
        </a:custGeom>
        <a:noFill/>
        <a:ln w="25400" cap="flat" cmpd="sng" algn="ctr">
          <a:solidFill>
            <a:srgbClr val="94282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5719626" y="3838905"/>
        <a:ext cx="70325" cy="70325"/>
      </dsp:txXfrm>
    </dsp:sp>
    <dsp:sp modelId="{D67B77A1-8BD0-4F37-9109-1004F0554521}">
      <dsp:nvSpPr>
        <dsp:cNvPr id="0" name=""/>
        <dsp:cNvSpPr/>
      </dsp:nvSpPr>
      <dsp:spPr>
        <a:xfrm>
          <a:off x="39033" y="3603907"/>
          <a:ext cx="5165005" cy="1414938"/>
        </a:xfrm>
        <a:prstGeom prst="roundRect">
          <a:avLst>
            <a:gd name="adj" fmla="val 10000"/>
          </a:avLst>
        </a:prstGeom>
        <a:solidFill>
          <a:srgbClr val="7F3F9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b="0" kern="12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قبول للاختلاف</a:t>
          </a:r>
          <a:endParaRPr lang="ar-SY" sz="1200" b="0" kern="1200" dirty="0">
            <a:solidFill>
              <a:schemeClr val="bg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80475" y="3645349"/>
        <a:ext cx="5082121" cy="1332054"/>
      </dsp:txXfrm>
    </dsp:sp>
    <dsp:sp modelId="{182112BF-4EED-4C38-983F-0EAB9DF103C0}">
      <dsp:nvSpPr>
        <dsp:cNvPr id="0" name=""/>
        <dsp:cNvSpPr/>
      </dsp:nvSpPr>
      <dsp:spPr>
        <a:xfrm rot="6892822">
          <a:off x="4394325" y="4638617"/>
          <a:ext cx="2690476" cy="37053"/>
        </a:xfrm>
        <a:custGeom>
          <a:avLst/>
          <a:gdLst/>
          <a:ahLst/>
          <a:cxnLst/>
          <a:rect l="0" t="0" r="0" b="0"/>
          <a:pathLst>
            <a:path>
              <a:moveTo>
                <a:pt x="0" y="18526"/>
              </a:moveTo>
              <a:lnTo>
                <a:pt x="2690476" y="18526"/>
              </a:lnTo>
            </a:path>
          </a:pathLst>
        </a:custGeom>
        <a:noFill/>
        <a:ln w="25400" cap="flat" cmpd="sng" algn="ctr">
          <a:solidFill>
            <a:srgbClr val="94282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700" kern="1200"/>
        </a:p>
      </dsp:txBody>
      <dsp:txXfrm rot="10800000">
        <a:off x="5672302" y="4589882"/>
        <a:ext cx="134523" cy="134523"/>
      </dsp:txXfrm>
    </dsp:sp>
    <dsp:sp modelId="{82A9E99E-D509-4C7D-8D27-B498BE52A468}">
      <dsp:nvSpPr>
        <dsp:cNvPr id="0" name=""/>
        <dsp:cNvSpPr/>
      </dsp:nvSpPr>
      <dsp:spPr>
        <a:xfrm>
          <a:off x="8583" y="5170059"/>
          <a:ext cx="5165005" cy="1414938"/>
        </a:xfrm>
        <a:prstGeom prst="roundRect">
          <a:avLst>
            <a:gd name="adj" fmla="val 10000"/>
          </a:avLst>
        </a:prstGeom>
        <a:solidFill>
          <a:srgbClr val="7F3F9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000" b="0" kern="12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سَكينة</a:t>
          </a:r>
        </a:p>
      </dsp:txBody>
      <dsp:txXfrm>
        <a:off x="50025" y="5211501"/>
        <a:ext cx="5082121" cy="13320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6F8DE2-6644-4F70-9388-4D77B5197BEB}">
      <dsp:nvSpPr>
        <dsp:cNvPr id="0" name=""/>
        <dsp:cNvSpPr/>
      </dsp:nvSpPr>
      <dsp:spPr>
        <a:xfrm>
          <a:off x="6305539" y="2126895"/>
          <a:ext cx="2829876" cy="2619729"/>
        </a:xfrm>
        <a:prstGeom prst="roundRect">
          <a:avLst>
            <a:gd name="adj" fmla="val 10000"/>
          </a:avLst>
        </a:prstGeom>
        <a:solidFill>
          <a:srgbClr val="94282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5400" kern="1200" dirty="0"/>
            <a:t>الزواج</a:t>
          </a:r>
        </a:p>
      </dsp:txBody>
      <dsp:txXfrm>
        <a:off x="6382268" y="2203624"/>
        <a:ext cx="2676418" cy="2466271"/>
      </dsp:txXfrm>
    </dsp:sp>
    <dsp:sp modelId="{922D4869-94A8-4D35-AD38-1E78C347AF71}">
      <dsp:nvSpPr>
        <dsp:cNvPr id="0" name=""/>
        <dsp:cNvSpPr/>
      </dsp:nvSpPr>
      <dsp:spPr>
        <a:xfrm rot="14881304">
          <a:off x="4283196" y="2053587"/>
          <a:ext cx="2943184" cy="37053"/>
        </a:xfrm>
        <a:custGeom>
          <a:avLst/>
          <a:gdLst/>
          <a:ahLst/>
          <a:cxnLst/>
          <a:rect l="0" t="0" r="0" b="0"/>
          <a:pathLst>
            <a:path>
              <a:moveTo>
                <a:pt x="0" y="18526"/>
              </a:moveTo>
              <a:lnTo>
                <a:pt x="2943184" y="18526"/>
              </a:lnTo>
            </a:path>
          </a:pathLst>
        </a:custGeom>
        <a:noFill/>
        <a:ln w="25400" cap="flat" cmpd="sng" algn="ctr">
          <a:solidFill>
            <a:srgbClr val="94282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800" kern="1200"/>
        </a:p>
      </dsp:txBody>
      <dsp:txXfrm rot="10800000">
        <a:off x="5681209" y="1998535"/>
        <a:ext cx="147159" cy="147159"/>
      </dsp:txXfrm>
    </dsp:sp>
    <dsp:sp modelId="{010F83BF-B251-4851-A60D-7FAE17F0CC8E}">
      <dsp:nvSpPr>
        <dsp:cNvPr id="0" name=""/>
        <dsp:cNvSpPr/>
      </dsp:nvSpPr>
      <dsp:spPr>
        <a:xfrm>
          <a:off x="39033" y="0"/>
          <a:ext cx="5165005" cy="1414938"/>
        </a:xfrm>
        <a:prstGeom prst="roundRect">
          <a:avLst>
            <a:gd name="adj" fmla="val 10000"/>
          </a:avLst>
        </a:prstGeom>
        <a:solidFill>
          <a:srgbClr val="7F3F9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kern="12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مسؤولية</a:t>
          </a:r>
          <a:endParaRPr lang="ar-SY" sz="2800" kern="1200" dirty="0">
            <a:solidFill>
              <a:schemeClr val="bg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80475" y="41442"/>
        <a:ext cx="5082121" cy="1332054"/>
      </dsp:txXfrm>
    </dsp:sp>
    <dsp:sp modelId="{BC2069C9-7008-4E2C-992A-CA3BE5A83CD1}">
      <dsp:nvSpPr>
        <dsp:cNvPr id="0" name=""/>
        <dsp:cNvSpPr/>
      </dsp:nvSpPr>
      <dsp:spPr>
        <a:xfrm rot="12942401">
          <a:off x="5042563" y="3011438"/>
          <a:ext cx="1394001" cy="37053"/>
        </a:xfrm>
        <a:custGeom>
          <a:avLst/>
          <a:gdLst/>
          <a:ahLst/>
          <a:cxnLst/>
          <a:rect l="0" t="0" r="0" b="0"/>
          <a:pathLst>
            <a:path>
              <a:moveTo>
                <a:pt x="0" y="18526"/>
              </a:moveTo>
              <a:lnTo>
                <a:pt x="1394001" y="18526"/>
              </a:lnTo>
            </a:path>
          </a:pathLst>
        </a:custGeom>
        <a:noFill/>
        <a:ln w="25400" cap="flat" cmpd="sng" algn="ctr">
          <a:solidFill>
            <a:srgbClr val="94282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5704713" y="2995115"/>
        <a:ext cx="69700" cy="69700"/>
      </dsp:txXfrm>
    </dsp:sp>
    <dsp:sp modelId="{CC4F8CD5-38CD-4203-A28A-D68E7B8F319F}">
      <dsp:nvSpPr>
        <dsp:cNvPr id="0" name=""/>
        <dsp:cNvSpPr/>
      </dsp:nvSpPr>
      <dsp:spPr>
        <a:xfrm>
          <a:off x="8583" y="1915702"/>
          <a:ext cx="5165005" cy="1414938"/>
        </a:xfrm>
        <a:prstGeom prst="roundRect">
          <a:avLst>
            <a:gd name="adj" fmla="val 10000"/>
          </a:avLst>
        </a:prstGeom>
        <a:solidFill>
          <a:srgbClr val="7F3F9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b="0" kern="12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تضحية</a:t>
          </a:r>
        </a:p>
      </dsp:txBody>
      <dsp:txXfrm>
        <a:off x="50025" y="1957144"/>
        <a:ext cx="5082121" cy="1332054"/>
      </dsp:txXfrm>
    </dsp:sp>
    <dsp:sp modelId="{146958D3-31B0-4D1F-8D55-55DAC41C2FB1}">
      <dsp:nvSpPr>
        <dsp:cNvPr id="0" name=""/>
        <dsp:cNvSpPr/>
      </dsp:nvSpPr>
      <dsp:spPr>
        <a:xfrm rot="8492980">
          <a:off x="5051536" y="3855541"/>
          <a:ext cx="1406505" cy="37053"/>
        </a:xfrm>
        <a:custGeom>
          <a:avLst/>
          <a:gdLst/>
          <a:ahLst/>
          <a:cxnLst/>
          <a:rect l="0" t="0" r="0" b="0"/>
          <a:pathLst>
            <a:path>
              <a:moveTo>
                <a:pt x="0" y="18526"/>
              </a:moveTo>
              <a:lnTo>
                <a:pt x="1406505" y="18526"/>
              </a:lnTo>
            </a:path>
          </a:pathLst>
        </a:custGeom>
        <a:noFill/>
        <a:ln w="25400" cap="flat" cmpd="sng" algn="ctr">
          <a:solidFill>
            <a:srgbClr val="94282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5719626" y="3838905"/>
        <a:ext cx="70325" cy="70325"/>
      </dsp:txXfrm>
    </dsp:sp>
    <dsp:sp modelId="{D67B77A1-8BD0-4F37-9109-1004F0554521}">
      <dsp:nvSpPr>
        <dsp:cNvPr id="0" name=""/>
        <dsp:cNvSpPr/>
      </dsp:nvSpPr>
      <dsp:spPr>
        <a:xfrm>
          <a:off x="39033" y="3603907"/>
          <a:ext cx="5165005" cy="1414938"/>
        </a:xfrm>
        <a:prstGeom prst="roundRect">
          <a:avLst>
            <a:gd name="adj" fmla="val 10000"/>
          </a:avLst>
        </a:prstGeom>
        <a:solidFill>
          <a:srgbClr val="7F3F9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b="0" kern="12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قبول للاختلاف</a:t>
          </a:r>
          <a:endParaRPr lang="ar-SY" sz="1200" b="0" kern="1200" dirty="0">
            <a:solidFill>
              <a:schemeClr val="bg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80475" y="3645349"/>
        <a:ext cx="5082121" cy="1332054"/>
      </dsp:txXfrm>
    </dsp:sp>
    <dsp:sp modelId="{182112BF-4EED-4C38-983F-0EAB9DF103C0}">
      <dsp:nvSpPr>
        <dsp:cNvPr id="0" name=""/>
        <dsp:cNvSpPr/>
      </dsp:nvSpPr>
      <dsp:spPr>
        <a:xfrm rot="6892822">
          <a:off x="4394325" y="4638617"/>
          <a:ext cx="2690476" cy="37053"/>
        </a:xfrm>
        <a:custGeom>
          <a:avLst/>
          <a:gdLst/>
          <a:ahLst/>
          <a:cxnLst/>
          <a:rect l="0" t="0" r="0" b="0"/>
          <a:pathLst>
            <a:path>
              <a:moveTo>
                <a:pt x="0" y="18526"/>
              </a:moveTo>
              <a:lnTo>
                <a:pt x="2690476" y="18526"/>
              </a:lnTo>
            </a:path>
          </a:pathLst>
        </a:custGeom>
        <a:noFill/>
        <a:ln w="25400" cap="flat" cmpd="sng" algn="ctr">
          <a:solidFill>
            <a:srgbClr val="94282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700" kern="1200"/>
        </a:p>
      </dsp:txBody>
      <dsp:txXfrm rot="10800000">
        <a:off x="5672302" y="4589882"/>
        <a:ext cx="134523" cy="134523"/>
      </dsp:txXfrm>
    </dsp:sp>
    <dsp:sp modelId="{82A9E99E-D509-4C7D-8D27-B498BE52A468}">
      <dsp:nvSpPr>
        <dsp:cNvPr id="0" name=""/>
        <dsp:cNvSpPr/>
      </dsp:nvSpPr>
      <dsp:spPr>
        <a:xfrm>
          <a:off x="8583" y="5170059"/>
          <a:ext cx="5165005" cy="1414938"/>
        </a:xfrm>
        <a:prstGeom prst="roundRect">
          <a:avLst>
            <a:gd name="adj" fmla="val 10000"/>
          </a:avLst>
        </a:prstGeom>
        <a:solidFill>
          <a:srgbClr val="7F3F9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000" b="0" kern="1200" dirty="0">
              <a:solidFill>
                <a:schemeClr val="bg1"/>
              </a:solidFill>
              <a:latin typeface="Hacen Tunisia Lt" pitchFamily="2" charset="-78"/>
              <a:cs typeface="Hacen Tunisia Lt" pitchFamily="2" charset="-78"/>
            </a:rPr>
            <a:t>سَكينة</a:t>
          </a:r>
        </a:p>
      </dsp:txBody>
      <dsp:txXfrm>
        <a:off x="50025" y="5211501"/>
        <a:ext cx="5082121" cy="13320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5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dirty="0"/>
              <a:t>يرجى إضافة التسيمة التي تبدؤن بها عادة، مع التأكد من تواجد</a:t>
            </a:r>
            <a:r>
              <a:rPr lang="ar-LB" dirty="0"/>
              <a:t> الخط المطلوب </a:t>
            </a:r>
            <a:r>
              <a:rPr lang="ar-SY" dirty="0"/>
              <a:t>على حاسب العرض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806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546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440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671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14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86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/>
              <a:t>الإجابة</a:t>
            </a:r>
            <a:r>
              <a:rPr lang="ar-SA" baseline="0" dirty="0"/>
              <a:t> أ+ ب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3692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/>
              <a:t>الإجابة</a:t>
            </a:r>
            <a:r>
              <a:rPr lang="ar-SA" baseline="0" dirty="0"/>
              <a:t> : أ + د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4035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A" dirty="0"/>
              <a:t>الإجابة:</a:t>
            </a:r>
            <a:r>
              <a:rPr lang="ar-SA" baseline="0" dirty="0"/>
              <a:t> جميع الخيارات</a:t>
            </a:r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0116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الإجابة الصحيحة: ج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9087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الإجابة : أ+ ب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105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الإجابة: أ+ ب+ د</a:t>
            </a: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4737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7565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9BC709-957B-4439-B597-3913DEAD41B1}" type="slidenum">
              <a:rPr lang="ar-SY" smtClean="0"/>
              <a:pPr>
                <a:defRPr/>
              </a:pPr>
              <a:t>40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2410925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750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0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124744"/>
            <a:ext cx="3960440" cy="288032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112060" y="3020955"/>
            <a:ext cx="3168352" cy="480053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7F3F9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1F1E5-CB29-4362-8AC2-9D5EB7E8B9B6}" type="datetime1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FDD3B-FF8E-417C-8328-521999C70622}" type="datetime1">
              <a:rPr lang="en-US" smtClean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931021"/>
            <a:ext cx="7019056" cy="1362075"/>
          </a:xfrm>
        </p:spPr>
        <p:txBody>
          <a:bodyPr anchor="t"/>
          <a:lstStyle>
            <a:lvl1pPr algn="l">
              <a:defRPr sz="4800" b="0" cap="all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1430833"/>
            <a:ext cx="7019056" cy="1500187"/>
          </a:xfrm>
        </p:spPr>
        <p:txBody>
          <a:bodyPr anchor="b">
            <a:noAutofit/>
          </a:bodyPr>
          <a:lstStyle>
            <a:lvl1pPr marL="0" indent="0">
              <a:buNone/>
              <a:defRPr sz="6000">
                <a:solidFill>
                  <a:srgbClr val="7F3F98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849F6-6EFE-4529-9897-FD954FC836C5}" type="datetime1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61ABF-77CA-4764-8435-90075A31FF29}" type="datetime1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37109"/>
            <a:ext cx="4040188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dirty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68893"/>
            <a:ext cx="4040188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637109"/>
            <a:ext cx="4041775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468893"/>
            <a:ext cx="4041775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85190-D367-4FE1-872D-84E3315B0312}" type="datetime1">
              <a:rPr lang="en-US" smtClean="0"/>
              <a:t>2/13/2020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7AD1D-0253-4187-B52A-ABCBA6B97B93}" type="datetime1">
              <a:rPr lang="en-US" smtClean="0"/>
              <a:t>2/13/2020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F7DD9-4B33-4759-B150-A09AC79F9A3A}" type="datetime1">
              <a:rPr lang="en-US" smtClean="0"/>
              <a:t>2/13/2020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ea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47014-48E8-4BEF-8D84-21BA2B2306F9}" type="datetime1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E04B1-A69C-4A40-B4C0-7A70AEF8FE4B}" type="datetime1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D0CA0-339A-4BC3-AC5B-19A9675AACFC}" type="datetime1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1EAE9-EB11-420E-8A7F-91B38140FF96}" type="datetime1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أ+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7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89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fld id="{71DADE9B-258F-474A-AA07-E159C22CC190}" type="datetime1">
              <a:rPr lang="en-US" smtClean="0"/>
              <a:t>2/13/2020</a:t>
            </a:fld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/>
              <a:t>دورة جامع الزهراء - 2017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18073344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مستطيل مستدير الزوايا 39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1" name="مستطيل مستدير الزوايا 30"/>
          <p:cNvSpPr/>
          <p:nvPr userDrawn="1"/>
        </p:nvSpPr>
        <p:spPr>
          <a:xfrm>
            <a:off x="428596" y="448461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2" name="مستطيل مستدير الزوايا 31"/>
          <p:cNvSpPr/>
          <p:nvPr userDrawn="1"/>
        </p:nvSpPr>
        <p:spPr>
          <a:xfrm>
            <a:off x="428596" y="308475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3" name="مستطيل مستدير الزوايا 32"/>
          <p:cNvSpPr/>
          <p:nvPr userDrawn="1"/>
        </p:nvSpPr>
        <p:spPr>
          <a:xfrm rot="10800000">
            <a:off x="430968" y="285036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4" name="مستطيل مستدير الزوايا 33"/>
          <p:cNvSpPr/>
          <p:nvPr userDrawn="1"/>
        </p:nvSpPr>
        <p:spPr>
          <a:xfrm rot="10800000">
            <a:off x="430968" y="1684893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 userDrawn="1"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19" name="عنصر نائب للمحتوى 2"/>
          <p:cNvSpPr>
            <a:spLocks noGrp="1"/>
          </p:cNvSpPr>
          <p:nvPr userDrawn="1"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20" name="عنصر نائب للمحتوى 2"/>
          <p:cNvSpPr>
            <a:spLocks noGrp="1"/>
          </p:cNvSpPr>
          <p:nvPr userDrawn="1">
            <p:ph idx="14" hasCustomPrompt="1"/>
          </p:nvPr>
        </p:nvSpPr>
        <p:spPr>
          <a:xfrm>
            <a:off x="467544" y="3115097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21" name="عنصر نائب للمحتوى 2"/>
          <p:cNvSpPr>
            <a:spLocks noGrp="1"/>
          </p:cNvSpPr>
          <p:nvPr userDrawn="1"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43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69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26" name="مربع نص 25"/>
          <p:cNvSpPr txBox="1"/>
          <p:nvPr userDrawn="1"/>
        </p:nvSpPr>
        <p:spPr>
          <a:xfrm>
            <a:off x="4217182" y="67779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27" name="مربع نص 26"/>
          <p:cNvSpPr txBox="1"/>
          <p:nvPr userDrawn="1"/>
        </p:nvSpPr>
        <p:spPr>
          <a:xfrm>
            <a:off x="4201512" y="3435839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28" name="مربع نص 27"/>
          <p:cNvSpPr txBox="1"/>
          <p:nvPr userDrawn="1"/>
        </p:nvSpPr>
        <p:spPr>
          <a:xfrm>
            <a:off x="4201512" y="204660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29" name="مربع نص 28"/>
          <p:cNvSpPr txBox="1"/>
          <p:nvPr userDrawn="1"/>
        </p:nvSpPr>
        <p:spPr>
          <a:xfrm>
            <a:off x="4211960" y="4806248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fld id="{E86ADBB1-B9D4-418A-A291-B5762858471A}" type="datetime1">
              <a:rPr lang="en-US" smtClean="0"/>
              <a:t>2/13/2020</a:t>
            </a:fld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/>
              <a:t>دورة جامع الزهراء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61322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/>
      <p:bldP spid="27" grpId="0"/>
      <p:bldP spid="28" grpId="0"/>
      <p:bldP spid="29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84611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8" name="مستطيل مستدير الزوايا 17"/>
          <p:cNvSpPr/>
          <p:nvPr userDrawn="1"/>
        </p:nvSpPr>
        <p:spPr>
          <a:xfrm>
            <a:off x="428596" y="308475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 rot="10800000">
            <a:off x="430968" y="285037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3" name="مستطيل مستدير الزوايا 22"/>
          <p:cNvSpPr/>
          <p:nvPr userDrawn="1"/>
        </p:nvSpPr>
        <p:spPr>
          <a:xfrm rot="10800000">
            <a:off x="430968" y="168489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25000"/>
              </a:lnSpc>
              <a:spcBef>
                <a:spcPct val="20000"/>
              </a:spcBef>
              <a:buFont typeface="Arial" pitchFamily="34" charset="0"/>
              <a:buNone/>
              <a:def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25000"/>
              </a:lnSpc>
              <a:spcBef>
                <a:spcPct val="20000"/>
              </a:spcBef>
              <a:buFont typeface="Arial" pitchFamily="34" charset="0"/>
              <a:buNone/>
              <a:defRPr lang="ar-SA" sz="24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indent="0" algn="ctr" defTabSz="685800" rtl="1" eaLnBrk="1" latinLnBrk="0" hangingPunct="1">
              <a:lnSpc>
                <a:spcPct val="125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lnSpc>
                <a:spcPct val="125000"/>
              </a:lnSpc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77379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67801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38053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fld id="{AB0797A8-4DC8-4412-8BEB-0BD996ED83F7}" type="datetime1">
              <a:rPr lang="en-US" smtClean="0"/>
              <a:t>2/13/2020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/>
              <a:t>دورة جامع الزهراء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60934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2" grpId="0" animBg="1"/>
      <p:bldP spid="23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/>
      <p:bldP spid="39" grpId="0"/>
      <p:bldP spid="40" grpId="0"/>
      <p:bldP spid="41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أ+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7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89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fld id="{9347417C-3FF3-4487-BC49-2BC1045E8953}" type="datetime1">
              <a:rPr lang="en-US" smtClean="0"/>
              <a:t>2/13/2020</a:t>
            </a:fld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/>
              <a:t>دورة جامع الزهراء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06688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أ+ب+ج+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7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89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fld id="{D6638B28-EE90-4D30-9119-51397E67DA48}" type="datetime1">
              <a:rPr lang="en-US" smtClean="0"/>
              <a:t>2/13/2020</a:t>
            </a:fld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/>
              <a:t>دورة جامع الزهراء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294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أ+ب+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7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89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fld id="{5B520E62-66F1-45BB-82E4-DBED22EC6C21}" type="datetime1">
              <a:rPr lang="en-US" smtClean="0"/>
              <a:t>2/13/2020</a:t>
            </a:fld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/>
              <a:t>دورة جامع الزهراء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7505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مستطيل مستدير الزوايا 16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8" name="مستطيل مستدير الزوايا 17"/>
          <p:cNvSpPr/>
          <p:nvPr userDrawn="1"/>
        </p:nvSpPr>
        <p:spPr>
          <a:xfrm>
            <a:off x="428596" y="4484612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2" name="مستطيل مستدير الزوايا 21"/>
          <p:cNvSpPr/>
          <p:nvPr userDrawn="1"/>
        </p:nvSpPr>
        <p:spPr>
          <a:xfrm>
            <a:off x="428596" y="3084754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3" name="مستطيل مستدير الزوايا 22"/>
          <p:cNvSpPr/>
          <p:nvPr userDrawn="1"/>
        </p:nvSpPr>
        <p:spPr>
          <a:xfrm rot="10800000">
            <a:off x="430968" y="285036"/>
            <a:ext cx="4071966" cy="1285881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مستطيل مستدير الزوايا 23"/>
          <p:cNvSpPr/>
          <p:nvPr userDrawn="1"/>
        </p:nvSpPr>
        <p:spPr>
          <a:xfrm rot="10800000">
            <a:off x="430968" y="1684893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30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7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9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44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69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17182" y="67779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01512" y="3435839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2" name="مربع نص 41"/>
          <p:cNvSpPr txBox="1"/>
          <p:nvPr userDrawn="1"/>
        </p:nvSpPr>
        <p:spPr>
          <a:xfrm>
            <a:off x="4201512" y="2046600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43" name="مربع نص 42"/>
          <p:cNvSpPr txBox="1"/>
          <p:nvPr userDrawn="1"/>
        </p:nvSpPr>
        <p:spPr>
          <a:xfrm>
            <a:off x="4211960" y="4806248"/>
            <a:ext cx="298480" cy="83099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fld id="{98AFFA90-C36C-4BB4-B56E-43E6B2A152A2}" type="datetime1">
              <a:rPr lang="en-US" smtClean="0"/>
              <a:t>2/13/2020</a:t>
            </a:fld>
            <a:endParaRPr lang="en-US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/>
              <a:t>دورة جامع الزهراء - 2017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2497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3" grpId="0" animBg="1"/>
      <p:bldP spid="24" grpId="0" animBg="1"/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/>
      <p:bldP spid="41" grpId="0"/>
      <p:bldP spid="42" grpId="0"/>
      <p:bldP spid="43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أ+ب+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مستدير الزوايا 15"/>
          <p:cNvSpPr/>
          <p:nvPr userDrawn="1"/>
        </p:nvSpPr>
        <p:spPr>
          <a:xfrm>
            <a:off x="4644008" y="285728"/>
            <a:ext cx="4071396" cy="5447528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17" name="مستطيل مستدير الزوايا 16"/>
          <p:cNvSpPr/>
          <p:nvPr userDrawn="1"/>
        </p:nvSpPr>
        <p:spPr>
          <a:xfrm>
            <a:off x="428596" y="4473725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4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467544" y="26065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30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467544" y="1689410"/>
            <a:ext cx="3749638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marL="0" indent="0"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5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467544" y="3115098"/>
            <a:ext cx="3744416" cy="1214447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36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467544" y="4484611"/>
            <a:ext cx="3744416" cy="1285884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Y" sz="2400" kern="1200" dirty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/>
              <a:t>انقر لتحرير أنماط النص الرئيسي</a:t>
            </a:r>
          </a:p>
        </p:txBody>
      </p:sp>
      <p:sp>
        <p:nvSpPr>
          <p:cNvPr id="42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4716016" y="452671"/>
            <a:ext cx="3960440" cy="5184576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2600" b="0" kern="12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lvl="0"/>
            <a:r>
              <a:rPr lang="ar-SA" dirty="0"/>
              <a:t>انقر لتحرير أنماط النص الرئيسي</a:t>
            </a:r>
            <a:endParaRPr lang="ar-SY" dirty="0"/>
          </a:p>
        </p:txBody>
      </p:sp>
      <p:sp>
        <p:nvSpPr>
          <p:cNvPr id="19" name="مستطيل مستدير الزوايا 18"/>
          <p:cNvSpPr/>
          <p:nvPr userDrawn="1"/>
        </p:nvSpPr>
        <p:spPr>
          <a:xfrm>
            <a:off x="428596" y="285728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0" name="مستطيل مستدير الزوايا 19"/>
          <p:cNvSpPr/>
          <p:nvPr userDrawn="1"/>
        </p:nvSpPr>
        <p:spPr>
          <a:xfrm>
            <a:off x="428596" y="1701837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21" name="مستطيل مستدير الزوايا 20"/>
          <p:cNvSpPr/>
          <p:nvPr userDrawn="1"/>
        </p:nvSpPr>
        <p:spPr>
          <a:xfrm>
            <a:off x="428596" y="3085389"/>
            <a:ext cx="4071966" cy="1285883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ED3F8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1" name="مربع نص 40"/>
          <p:cNvSpPr txBox="1"/>
          <p:nvPr userDrawn="1"/>
        </p:nvSpPr>
        <p:spPr>
          <a:xfrm>
            <a:off x="4211960" y="480624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د</a:t>
            </a:r>
          </a:p>
        </p:txBody>
      </p:sp>
      <p:sp>
        <p:nvSpPr>
          <p:cNvPr id="38" name="مربع نص 37"/>
          <p:cNvSpPr txBox="1"/>
          <p:nvPr userDrawn="1"/>
        </p:nvSpPr>
        <p:spPr>
          <a:xfrm>
            <a:off x="4217182" y="572659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أ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39" name="مربع نص 38"/>
          <p:cNvSpPr txBox="1"/>
          <p:nvPr userDrawn="1"/>
        </p:nvSpPr>
        <p:spPr>
          <a:xfrm>
            <a:off x="4201512" y="3435841"/>
            <a:ext cx="298480" cy="857257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ج</a:t>
            </a:r>
            <a:endParaRPr lang="ar-SY" sz="2400" dirty="0">
              <a:solidFill>
                <a:srgbClr val="7F3F98"/>
              </a:solidFill>
              <a:latin typeface="Hacen Tunisia Lt" pitchFamily="2" charset="-78"/>
              <a:cs typeface="Hacen Tunisia Lt" pitchFamily="2" charset="-78"/>
            </a:endParaRPr>
          </a:p>
        </p:txBody>
      </p:sp>
      <p:sp>
        <p:nvSpPr>
          <p:cNvPr id="40" name="مربع نص 39"/>
          <p:cNvSpPr txBox="1"/>
          <p:nvPr userDrawn="1"/>
        </p:nvSpPr>
        <p:spPr>
          <a:xfrm>
            <a:off x="4201512" y="2046598"/>
            <a:ext cx="298480" cy="830999"/>
          </a:xfrm>
          <a:prstGeom prst="rect">
            <a:avLst/>
          </a:prstGeom>
          <a:noFill/>
        </p:spPr>
        <p:txBody>
          <a:bodyPr vert="horz" lIns="68580" tIns="34290" rIns="68580" bIns="34290" rtlCol="1">
            <a:noAutofit/>
          </a:bodyPr>
          <a:lstStyle/>
          <a:p>
            <a:pPr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4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ب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3891372" y="6424248"/>
            <a:ext cx="2133600" cy="365125"/>
          </a:xfrm>
        </p:spPr>
        <p:txBody>
          <a:bodyPr/>
          <a:lstStyle/>
          <a:p>
            <a:fld id="{85F7278D-7298-4AE7-8A5F-8D3151B44C2D}" type="datetime1">
              <a:rPr lang="en-US" smtClean="0"/>
              <a:t>2/13/2020</a:t>
            </a:fld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67544" y="6424248"/>
            <a:ext cx="2895600" cy="365125"/>
          </a:xfrm>
        </p:spPr>
        <p:txBody>
          <a:bodyPr/>
          <a:lstStyle/>
          <a:p>
            <a:r>
              <a:rPr lang="ar-SY"/>
              <a:t>دورة جامع الزهراء - 2017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424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DFF89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2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animBg="1"/>
      <p:bldP spid="20" grpId="0" animBg="1"/>
      <p:bldP spid="21" grpId="0" animBg="1"/>
      <p:bldP spid="41" grpId="0"/>
      <p:bldP spid="38" grpId="0"/>
      <p:bldP spid="39" grpId="0"/>
      <p:bldP spid="40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5.jpeg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3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274639"/>
            <a:ext cx="84969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1426832"/>
            <a:ext cx="84969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0568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105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9AEBF8DF-5D0F-4DC3-BD4F-76208DA1DBDC}" type="datetime1">
              <a:rPr lang="en-US" smtClean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9512" y="6356351"/>
            <a:ext cx="3456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l" defTabSz="914400" rtl="1" eaLnBrk="1" latinLnBrk="0" hangingPunct="1">
              <a:defRPr lang="ar-SY" sz="1400" kern="1200" smtClean="0">
                <a:solidFill>
                  <a:srgbClr val="F6ADCD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</a:lstStyle>
          <a:p>
            <a:r>
              <a:rPr lang="ar-SY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80" y="5323257"/>
            <a:ext cx="755576" cy="92319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 rtl="1">
              <a:defRPr sz="2800" b="1">
                <a:ln w="19050">
                  <a:noFill/>
                </a:ln>
                <a:solidFill>
                  <a:srgbClr val="92278F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70" r:id="rId18"/>
    <p:sldLayoutId id="2147483668" r:id="rId19"/>
    <p:sldLayoutId id="2147483669" r:id="rId20"/>
  </p:sldLayoutIdLst>
  <p:transition>
    <p:fade/>
  </p:transition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8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342900" indent="-3429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3"/>
        </a:buBlip>
        <a:defRPr sz="36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742950" indent="-28575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4"/>
        </a:buBlip>
        <a:defRPr sz="36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11430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5"/>
        </a:buBlip>
        <a:defRPr sz="32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6002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6"/>
        </a:buBlip>
        <a:defRPr sz="280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2057400" indent="-228600" algn="r" defTabSz="9144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280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11560" y="656692"/>
            <a:ext cx="7920880" cy="5544616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ctr" rtl="1">
              <a:spcBef>
                <a:spcPct val="0"/>
              </a:spcBef>
              <a:defRPr/>
            </a:pPr>
            <a:r>
              <a:rPr lang="ar-SY" sz="49600" dirty="0">
                <a:solidFill>
                  <a:srgbClr val="ED0080"/>
                </a:solidFill>
                <a:latin typeface="Hacen Saudi Arabia" pitchFamily="2" charset="-78"/>
                <a:ea typeface="Calibri"/>
                <a:cs typeface="Traditional Arabic"/>
                <a:sym typeface="AGA Arabesque"/>
              </a:rPr>
              <a:t>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srgbClr val="ED0080"/>
              </a:solidFill>
              <a:effectLst/>
              <a:uLnTx/>
              <a:uFillTx/>
              <a:latin typeface="Hacen Saudi Arabia" pitchFamily="2" charset="-78"/>
              <a:ea typeface="+mj-ea"/>
              <a:cs typeface="Hacen Saudi Arabia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3968" y="836712"/>
            <a:ext cx="5184576" cy="3456384"/>
          </a:xfrm>
        </p:spPr>
        <p:txBody>
          <a:bodyPr>
            <a:noAutofit/>
          </a:bodyPr>
          <a:lstStyle/>
          <a:p>
            <a:r>
              <a:rPr lang="ar-SY" dirty="0"/>
              <a:t>التأهيل النفسي للمقبلين على الزواج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28184" y="5301208"/>
            <a:ext cx="3168352" cy="480053"/>
          </a:xfrm>
        </p:spPr>
        <p:txBody>
          <a:bodyPr/>
          <a:lstStyle/>
          <a:p>
            <a:pPr algn="ctr"/>
            <a:r>
              <a:rPr lang="ar-SY" dirty="0">
                <a:solidFill>
                  <a:srgbClr val="7030A0"/>
                </a:solidFill>
              </a:rPr>
              <a:t>الدورة التأهيلية للحياة الزوجية</a:t>
            </a:r>
            <a:endParaRPr 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781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رسم تخطيطي 8"/>
          <p:cNvGraphicFramePr/>
          <p:nvPr>
            <p:extLst>
              <p:ext uri="{D42A27DB-BD31-4B8C-83A1-F6EECF244321}">
                <p14:modId xmlns:p14="http://schemas.microsoft.com/office/powerpoint/2010/main" val="1288191938"/>
              </p:ext>
            </p:extLst>
          </p:nvPr>
        </p:nvGraphicFramePr>
        <p:xfrm>
          <a:off x="2" y="1"/>
          <a:ext cx="9143999" cy="68735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312959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56F8DE2-6644-4F70-9388-4D77B5197B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256F8DE2-6644-4F70-9388-4D77B5197B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22D4869-94A8-4D35-AD38-1E78C347AF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922D4869-94A8-4D35-AD38-1E78C347AF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10F83BF-B251-4851-A60D-7FAE17F0C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>
                                            <p:graphicEl>
                                              <a:dgm id="{010F83BF-B251-4851-A60D-7FAE17F0CC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C2069C9-7008-4E2C-992A-CA3BE5A83C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>
                                            <p:graphicEl>
                                              <a:dgm id="{BC2069C9-7008-4E2C-992A-CA3BE5A83C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C4F8CD5-38CD-4203-A28A-D68E7B8F31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">
                                            <p:graphicEl>
                                              <a:dgm id="{CC4F8CD5-38CD-4203-A28A-D68E7B8F31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46958D3-31B0-4D1F-8D55-55DAC41C2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>
                                            <p:graphicEl>
                                              <a:dgm id="{146958D3-31B0-4D1F-8D55-55DAC41C2F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67B77A1-8BD0-4F37-9109-1004F05545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>
                                            <p:graphicEl>
                                              <a:dgm id="{D67B77A1-8BD0-4F37-9109-1004F05545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82112BF-4EED-4C38-983F-0EAB9DF10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9">
                                            <p:graphicEl>
                                              <a:dgm id="{182112BF-4EED-4C38-983F-0EAB9DF103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2A9E99E-D509-4C7D-8D27-B498BE52A4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">
                                            <p:graphicEl>
                                              <a:dgm id="{82A9E99E-D509-4C7D-8D27-B498BE52A4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lvl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/>
              <a:t>التأهيل النفسي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/>
              <a:t>أولاً: الزواج مسؤولية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567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0157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1- الزواج مسؤولية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tabLst>
                <a:tab pos="7955280" algn="l"/>
              </a:tabLst>
            </a:pPr>
            <a:r>
              <a:rPr lang="ar-SA" dirty="0"/>
              <a:t>قال الله تعالى:</a:t>
            </a:r>
            <a:r>
              <a:rPr lang="ar-SY" dirty="0"/>
              <a:t> {الرِّجَالُ  قَوَّامُونَ عَلَى النِّسَاءِ بِمَا فَضَّلَ اللَّهُ بَعْضَهُمْ عَلَى بَعْضٍ  وَبِمَا أَنْفَقُوا مِنْ أَمْوَالِهِمْ فَالصَّالِحَاتُ  قَانِتَاتٌ حَافِظَاتٌ لِلْغَيْبِ بِمَا حَفِظَ اللَّهُ}    	 </a:t>
            </a:r>
            <a:r>
              <a:rPr lang="ar-SA" dirty="0">
                <a:solidFill>
                  <a:srgbClr val="ED0080"/>
                </a:solidFill>
              </a:rPr>
              <a:t>[النساء:34]</a:t>
            </a:r>
            <a:endParaRPr lang="ar-SY" dirty="0">
              <a:solidFill>
                <a:srgbClr val="ED008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8032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1- الزواج مسؤولية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قال رسول الله </a:t>
            </a:r>
            <a:r>
              <a:rPr lang="en-US" dirty="0">
                <a:sym typeface="AGA Arabesque"/>
              </a:rPr>
              <a:t></a:t>
            </a:r>
            <a:r>
              <a:rPr lang="ar-SA" dirty="0"/>
              <a:t>: «كلُّكم راعٍ، وكلُّكم مسؤولٌ عن رعيَّته...» </a:t>
            </a:r>
            <a:r>
              <a:rPr lang="ar-SY" dirty="0"/>
              <a:t>	</a:t>
            </a:r>
            <a:r>
              <a:rPr lang="ar-SA" dirty="0">
                <a:solidFill>
                  <a:srgbClr val="ED0080"/>
                </a:solidFill>
              </a:rPr>
              <a:t>[متفق عليه]</a:t>
            </a:r>
            <a:endParaRPr lang="ar-SY" dirty="0">
              <a:solidFill>
                <a:srgbClr val="ED008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988" y="3133150"/>
            <a:ext cx="4788024" cy="3591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98837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53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6" y="72008"/>
            <a:ext cx="9155857" cy="810952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580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5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www.dr-shaal.com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/>
              <a:t>استبانة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7553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785919" y="274639"/>
            <a:ext cx="5729307" cy="1143000"/>
          </a:xfrm>
        </p:spPr>
        <p:txBody>
          <a:bodyPr/>
          <a:lstStyle/>
          <a:p>
            <a:r>
              <a:rPr lang="ar-SY"/>
              <a:t>الزواج في كلمة</a:t>
            </a:r>
            <a:endParaRPr lang="en-US" dirty="0"/>
          </a:p>
        </p:txBody>
      </p:sp>
      <p:graphicFrame>
        <p:nvGraphicFramePr>
          <p:cNvPr id="4" name="مخطط 4"/>
          <p:cNvGraphicFramePr/>
          <p:nvPr>
            <p:extLst>
              <p:ext uri="{D42A27DB-BD31-4B8C-83A1-F6EECF244321}">
                <p14:modId xmlns:p14="http://schemas.microsoft.com/office/powerpoint/2010/main" val="2902714351"/>
              </p:ext>
            </p:extLst>
          </p:nvPr>
        </p:nvGraphicFramePr>
        <p:xfrm>
          <a:off x="82832" y="1028733"/>
          <a:ext cx="8881657" cy="5829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104547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9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ar-SY" dirty="0"/>
              <a:t>كيف ندرب أبناءنا على تحمُّل المسؤولية</a:t>
            </a:r>
            <a:endParaRPr lang="en-US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"/>
          </p:nvPr>
        </p:nvSpPr>
        <p:spPr>
          <a:xfrm>
            <a:off x="0" y="1426832"/>
            <a:ext cx="8686800" cy="4525963"/>
          </a:xfrm>
        </p:spPr>
        <p:txBody>
          <a:bodyPr>
            <a:noAutofit/>
          </a:bodyPr>
          <a:lstStyle/>
          <a:p>
            <a:pPr marL="548640" indent="-548640" algn="just"/>
            <a:r>
              <a:rPr lang="ar-SY" sz="3600" dirty="0"/>
              <a:t>إفاضة الحبّ عليهم ليحبُّوا أنفسهم والآخرين.</a:t>
            </a:r>
          </a:p>
          <a:p>
            <a:pPr marL="548640" indent="-548640" algn="just"/>
            <a:r>
              <a:rPr lang="ar-SY" sz="3600" dirty="0"/>
              <a:t>الثقة بهم، وتعزيز ثقتهم بأنفسهم.</a:t>
            </a:r>
          </a:p>
          <a:p>
            <a:pPr marL="548640" indent="-548640" algn="just"/>
            <a:r>
              <a:rPr lang="ar-SY" sz="3600" dirty="0"/>
              <a:t>تكليفهم الأعمال التي تتناسب مع أعمارهم، ومراقبتهم ومتابعتهم.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5451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3" dur="indefinite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/>
              <a:t>التأهيل النفسي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/>
              <a:t>ثانياً: الزواج تضحية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085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2- الزواج تضحية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97294"/>
            <a:ext cx="8496944" cy="4525963"/>
          </a:xfrm>
        </p:spPr>
        <p:txBody>
          <a:bodyPr anchor="ctr">
            <a:normAutofit/>
          </a:bodyPr>
          <a:lstStyle/>
          <a:p>
            <a:r>
              <a:rPr lang="ar-SY" sz="3600" dirty="0"/>
              <a:t>أعظم عرض زواج.</a:t>
            </a:r>
          </a:p>
          <a:p>
            <a:pPr marL="267891" indent="0" algn="justLow">
              <a:buNone/>
            </a:pPr>
            <a:r>
              <a:rPr lang="ar-SY" sz="3600" dirty="0"/>
              <a:t>«خير نساء ركبن الإبل نساء قريش؛ أحناه على ولدٍ في صِغَره، وأرعاه على زوجٍ في ذات يده».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94887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2- الزواج تضحية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594" y="641271"/>
            <a:ext cx="8496944" cy="4425261"/>
          </a:xfrm>
        </p:spPr>
        <p:txBody>
          <a:bodyPr anchor="ctr">
            <a:noAutofit/>
          </a:bodyPr>
          <a:lstStyle/>
          <a:p>
            <a:r>
              <a:rPr lang="ar-SY" sz="3600" dirty="0"/>
              <a:t>سَفْعَاء الخدَّين.</a:t>
            </a:r>
            <a:endParaRPr lang="en-US" sz="3600" dirty="0"/>
          </a:p>
          <a:p>
            <a:pPr marL="267891" indent="0" algn="justLow">
              <a:buNone/>
            </a:pPr>
            <a:r>
              <a:rPr lang="ar-SY" sz="3600" dirty="0"/>
              <a:t>«امرأة أَيِمَت من زوجها، ذاتُ منصبٍ وجمال، وحَبَسَت نفسها على </a:t>
            </a:r>
            <a:r>
              <a:rPr lang="ar-SY" sz="3600" dirty="0" err="1"/>
              <a:t>يتاماها</a:t>
            </a:r>
            <a:r>
              <a:rPr lang="ar-SY" sz="3600" dirty="0"/>
              <a:t> حتى بانوا أو ماتوا».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75291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2- الزواج تضحية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46139"/>
            <a:ext cx="8496944" cy="4525963"/>
          </a:xfrm>
        </p:spPr>
        <p:txBody>
          <a:bodyPr anchor="ctr">
            <a:noAutofit/>
          </a:bodyPr>
          <a:lstStyle/>
          <a:p>
            <a:r>
              <a:rPr lang="ar-SY" sz="3600" dirty="0"/>
              <a:t>تزوّجتَ يا جابر....؟</a:t>
            </a:r>
            <a:endParaRPr lang="en-US" sz="3600" dirty="0"/>
          </a:p>
          <a:p>
            <a:pPr marL="267891" indent="0" algn="justLow">
              <a:buNone/>
            </a:pPr>
            <a:r>
              <a:rPr lang="ar-SY" sz="3600" dirty="0"/>
              <a:t>إِن عبد الله مات، وترك سبع بنات -أو تسعاً-، فجئتُ بمن تقوم عليهنّ...، فدعا لي.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24401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/>
              <a:t>التأهيل النفسي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/>
              <a:t>ثالثاً: الزواج قبول للاختلاف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566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60032" y="0"/>
            <a:ext cx="4283968" cy="68600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3" y="-7011"/>
            <a:ext cx="4283968" cy="6865011"/>
          </a:xfrm>
          <a:prstGeom prst="rect">
            <a:avLst/>
          </a:prstGeom>
        </p:spPr>
      </p:pic>
      <p:sp>
        <p:nvSpPr>
          <p:cNvPr id="3" name="Content Placeholder 2"/>
          <p:cNvSpPr txBox="1">
            <a:spLocks/>
          </p:cNvSpPr>
          <p:nvPr/>
        </p:nvSpPr>
        <p:spPr>
          <a:xfrm>
            <a:off x="107504" y="356659"/>
            <a:ext cx="6120680" cy="912101"/>
          </a:xfrm>
          <a:prstGeom prst="rect">
            <a:avLst/>
          </a:prstGeom>
          <a:solidFill>
            <a:srgbClr val="FFFFFF"/>
          </a:solidFill>
        </p:spPr>
        <p:txBody>
          <a:bodyPr vert="horz" lIns="68580" tIns="34290" rIns="68580" bIns="34290" rtlCol="0">
            <a:noAutofit/>
          </a:bodyPr>
          <a:lstStyle/>
          <a:p>
            <a:pPr algn="ctr" defTabSz="685800" rtl="1">
              <a:lnSpc>
                <a:spcPct val="150000"/>
              </a:lnSpc>
              <a:spcBef>
                <a:spcPct val="20000"/>
              </a:spcBef>
              <a:defRPr/>
            </a:pPr>
            <a:r>
              <a:rPr lang="ar-SY" sz="3600" dirty="0">
                <a:solidFill>
                  <a:srgbClr val="7F3F98"/>
                </a:solidFill>
                <a:latin typeface="Hacen Tunisia Lt" pitchFamily="2" charset="-78"/>
                <a:cs typeface="Hacen Tunisia Lt" pitchFamily="2" charset="-78"/>
              </a:rPr>
              <a:t>ما الذي جعل الصورة جميلة برأيكم؟</a:t>
            </a:r>
          </a:p>
        </p:txBody>
      </p:sp>
      <p:sp>
        <p:nvSpPr>
          <p:cNvPr id="2" name="Title 1"/>
          <p:cNvSpPr txBox="1">
            <a:spLocks/>
          </p:cNvSpPr>
          <p:nvPr/>
        </p:nvSpPr>
        <p:spPr>
          <a:xfrm>
            <a:off x="-396552" y="2660915"/>
            <a:ext cx="5472608" cy="2486364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ctr" defTabSz="685800" rtl="1">
              <a:spcBef>
                <a:spcPct val="0"/>
              </a:spcBef>
              <a:defRPr/>
            </a:pPr>
            <a:r>
              <a:rPr lang="ar-SA" sz="60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rPr>
              <a:t>الزواج</a:t>
            </a:r>
            <a:r>
              <a:rPr lang="ar-SY" sz="60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rPr>
              <a:t/>
            </a:r>
            <a:br>
              <a:rPr lang="ar-SY" sz="60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rPr>
            </a:br>
            <a:r>
              <a:rPr lang="ar-SA" sz="6000" dirty="0">
                <a:solidFill>
                  <a:srgbClr val="ED0080"/>
                </a:solidFill>
                <a:latin typeface="Hacen Saudi Arabia" pitchFamily="2" charset="-78"/>
                <a:ea typeface="+mj-ea"/>
                <a:cs typeface="Hacen Saudi Arabia" pitchFamily="2" charset="-78"/>
              </a:rPr>
              <a:t> قبول للاختلاف</a:t>
            </a:r>
            <a:endParaRPr lang="en-US" sz="6000" dirty="0">
              <a:solidFill>
                <a:srgbClr val="ED0080"/>
              </a:solidFill>
              <a:latin typeface="Hacen Saudi Arabia" pitchFamily="2" charset="-78"/>
              <a:ea typeface="+mj-ea"/>
              <a:cs typeface="Hacen Saudi Arab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01202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3" grpId="1" build="allAtOnce" animBg="1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3- الزواج قبول للاختلاف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97294"/>
            <a:ext cx="8496944" cy="4525963"/>
          </a:xfrm>
        </p:spPr>
        <p:txBody>
          <a:bodyPr anchor="ctr">
            <a:noAutofit/>
          </a:bodyPr>
          <a:lstStyle/>
          <a:p>
            <a:pPr marL="0" lvl="0" indent="0">
              <a:buNone/>
            </a:pPr>
            <a:r>
              <a:rPr lang="ar-SY" sz="3200" dirty="0"/>
              <a:t>قال تعالى: </a:t>
            </a:r>
          </a:p>
          <a:p>
            <a:pPr marL="0" lvl="0" indent="0">
              <a:buNone/>
              <a:tabLst>
                <a:tab pos="7955280" algn="l"/>
              </a:tabLst>
            </a:pPr>
            <a:r>
              <a:rPr lang="ar-SY" sz="3200" dirty="0">
                <a:ea typeface="Monotype Koufi" pitchFamily="2" charset="-78"/>
              </a:rPr>
              <a:t>{وَلَوْ شَاءَ رَبُّكَ لَجَعَلَ النَّاسَ أُمَّةً وَاحِدَةً وَلَا يَزَالُونَ مُخْتَلِفِينَ * إِلَّا مَنْ رَحِمَ رَبُّكَ وَلِذَلِكَ خَلَقَهُمْ...}	</a:t>
            </a:r>
            <a:r>
              <a:rPr lang="ar-SY" sz="3200" dirty="0">
                <a:solidFill>
                  <a:srgbClr val="DF3180"/>
                </a:solidFill>
              </a:rPr>
              <a:t>[هود:118-119]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20653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/>
              <a:t>التأهيل النفسي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/>
              <a:t>رابعاً: الزواج سَكينة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984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/>
              <a:t>4- الزواج سكينة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ar-SY" dirty="0"/>
              <a:t>قال تعالى: </a:t>
            </a:r>
          </a:p>
          <a:p>
            <a:pPr marL="0" indent="0">
              <a:lnSpc>
                <a:spcPct val="145000"/>
              </a:lnSpc>
              <a:buNone/>
              <a:tabLst>
                <a:tab pos="7955280" algn="l"/>
              </a:tabLst>
            </a:pPr>
            <a:r>
              <a:rPr lang="ar-SY" dirty="0">
                <a:ea typeface="Monotype Koufi" pitchFamily="2" charset="-78"/>
              </a:rPr>
              <a:t>{وَمِنْ آيَاتِهِ أَنْ خَلَقَ لَكُمْ مِنْ أَنْفُسِكُمْ أَزْوَاجًا لِتَسْكُنُوا إِلَيْهَا</a:t>
            </a:r>
            <a:r>
              <a:rPr lang="ar-SY">
                <a:ea typeface="Monotype Koufi" pitchFamily="2" charset="-78"/>
              </a:rPr>
              <a:t>} </a:t>
            </a:r>
            <a:r>
              <a:rPr lang="ar-SY" dirty="0"/>
              <a:t>	</a:t>
            </a:r>
            <a:r>
              <a:rPr lang="ar-SY" sz="2800" dirty="0">
                <a:solidFill>
                  <a:srgbClr val="DF3180"/>
                </a:solidFill>
              </a:rPr>
              <a:t>[الروم: 21]</a:t>
            </a:r>
          </a:p>
          <a:p>
            <a:pPr marL="0" lvl="0" indent="0">
              <a:lnSpc>
                <a:spcPct val="135000"/>
              </a:lnSpc>
              <a:buNone/>
              <a:tabLst>
                <a:tab pos="7955280" algn="l"/>
              </a:tabLst>
            </a:pPr>
            <a:r>
              <a:rPr lang="ar-SA" dirty="0">
                <a:ea typeface="Monotype Koufi" pitchFamily="2" charset="-78"/>
              </a:rPr>
              <a:t>{خَلَقَكُمْ مِنْ نَفْسٍ وَاحِدَةٍ وَجَعَلَ مِنْهَا زَوْجَهَا لِيَسْكُنَ إِلَيْهَا} </a:t>
            </a:r>
            <a:r>
              <a:rPr lang="ar-SY" dirty="0">
                <a:ea typeface="Monotype Koufi" pitchFamily="2" charset="-78"/>
              </a:rPr>
              <a:t>	     </a:t>
            </a:r>
            <a:r>
              <a:rPr lang="ar-SA" sz="2800" dirty="0">
                <a:solidFill>
                  <a:srgbClr val="DF3180"/>
                </a:solidFill>
              </a:rPr>
              <a:t>[الأعراف: 189]</a:t>
            </a:r>
            <a:endParaRPr lang="en-US" sz="2800" dirty="0">
              <a:solidFill>
                <a:srgbClr val="DF318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3298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/>
              <a:t>اختر الإجابة الصحيحة</a:t>
            </a:r>
            <a:endParaRPr lang="en-GB" dirty="0"/>
          </a:p>
        </p:txBody>
      </p:sp>
      <p:pic>
        <p:nvPicPr>
          <p:cNvPr id="5" name="صورة 7" descr="writing-question-mark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86500" y="3517901"/>
            <a:ext cx="2857500" cy="33401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8334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dirty="0"/>
              <a:t>يخفف عنه من أعباء العزوبية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dirty="0"/>
              <a:t>يتحمل مسؤوليات جديدة </a:t>
            </a:r>
            <a:br>
              <a:rPr lang="ar-SY" dirty="0"/>
            </a:br>
            <a:r>
              <a:rPr lang="ar-SY" dirty="0"/>
              <a:t>إضافة لمسؤولياته القديمة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dirty="0"/>
              <a:t>يضحي لصالح الأسرة الجديدة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dirty="0"/>
              <a:t>تضحي الأسرة الجديدة لصالحه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Y" sz="6000" dirty="0"/>
              <a:t>كل من قرَّر أن يتزوج فقد قرَّر أن:</a:t>
            </a:r>
          </a:p>
        </p:txBody>
      </p:sp>
    </p:spTree>
    <p:extLst>
      <p:ext uri="{BB962C8B-B14F-4D97-AF65-F5344CB8AC3E}">
        <p14:creationId xmlns:p14="http://schemas.microsoft.com/office/powerpoint/2010/main" val="10871535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الإدارة</a:t>
            </a:r>
            <a:endParaRPr lang="ar-SY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 dirty="0"/>
              <a:t>الرعاية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 dirty="0"/>
              <a:t>الأمر والنهي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 dirty="0"/>
              <a:t>التسلط</a:t>
            </a:r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800" dirty="0"/>
              <a:t>قِوَامة الرجل على المرأة في بيتهما تعني:</a:t>
            </a:r>
          </a:p>
        </p:txBody>
      </p:sp>
    </p:spTree>
    <p:extLst>
      <p:ext uri="{BB962C8B-B14F-4D97-AF65-F5344CB8AC3E}">
        <p14:creationId xmlns:p14="http://schemas.microsoft.com/office/powerpoint/2010/main" val="32406387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القانون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 dirty="0"/>
              <a:t>الشرع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 dirty="0"/>
              <a:t>العادات والتقاليد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 dirty="0"/>
              <a:t>جميع ما ذكر صحيح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Y" sz="5400" dirty="0"/>
              <a:t>قِوَامة الرجل على المرأة مصد رها:</a:t>
            </a:r>
          </a:p>
        </p:txBody>
      </p:sp>
    </p:spTree>
    <p:extLst>
      <p:ext uri="{BB962C8B-B14F-4D97-AF65-F5344CB8AC3E}">
        <p14:creationId xmlns:p14="http://schemas.microsoft.com/office/powerpoint/2010/main" val="6686413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واجبة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 dirty="0"/>
              <a:t>مستحبة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 dirty="0"/>
              <a:t>مباحة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200" dirty="0"/>
              <a:t>لا شيء مما سبق صحيح</a:t>
            </a:r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6000" dirty="0"/>
              <a:t>نفقة الزوج على الزوجة:</a:t>
            </a:r>
          </a:p>
        </p:txBody>
      </p:sp>
    </p:spTree>
    <p:extLst>
      <p:ext uri="{BB962C8B-B14F-4D97-AF65-F5344CB8AC3E}">
        <p14:creationId xmlns:p14="http://schemas.microsoft.com/office/powerpoint/2010/main" val="37403023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أفقر منه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 dirty="0"/>
              <a:t>أغنى منه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 dirty="0"/>
              <a:t>تساويه في الغنى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 dirty="0"/>
              <a:t>جميع ما ذكر صحيح</a:t>
            </a:r>
          </a:p>
        </p:txBody>
      </p:sp>
      <p:sp>
        <p:nvSpPr>
          <p:cNvPr id="6" name="عنصر نائب للنص 5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6000" dirty="0"/>
              <a:t>ينفق الزوج على زوجته إذا كانت:</a:t>
            </a:r>
          </a:p>
        </p:txBody>
      </p:sp>
    </p:spTree>
    <p:extLst>
      <p:ext uri="{BB962C8B-B14F-4D97-AF65-F5344CB8AC3E}">
        <p14:creationId xmlns:p14="http://schemas.microsoft.com/office/powerpoint/2010/main" val="9737621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فقراء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/>
              <a:t>أغنياء</a:t>
            </a:r>
            <a:endParaRPr lang="ar-SY" sz="36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/>
              <a:t>بررة</a:t>
            </a:r>
            <a:endParaRPr lang="ar-SY" sz="36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/>
              <a:t>جميع ما ذكر صحيح</a:t>
            </a:r>
            <a:endParaRPr lang="ar-SY" sz="36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800" dirty="0"/>
              <a:t>ينفق الأب على أولاده الصغار إذا كانوا</a:t>
            </a:r>
            <a:r>
              <a:rPr lang="ar-SA" sz="4800" dirty="0"/>
              <a:t>:</a:t>
            </a:r>
            <a:endParaRPr lang="ar-SY" sz="4800" dirty="0"/>
          </a:p>
        </p:txBody>
      </p:sp>
    </p:spTree>
    <p:extLst>
      <p:ext uri="{BB962C8B-B14F-4D97-AF65-F5344CB8AC3E}">
        <p14:creationId xmlns:p14="http://schemas.microsoft.com/office/powerpoint/2010/main" val="8084232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/>
              <a:t>موتها</a:t>
            </a:r>
            <a:endParaRPr lang="ar-SY" sz="3600" dirty="0"/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/>
              <a:t>عملها</a:t>
            </a:r>
            <a:endParaRPr lang="ar-SY" sz="36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/>
              <a:t>طلاقها</a:t>
            </a:r>
            <a:endParaRPr lang="ar-SY" sz="36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/>
              <a:t>انتهاء عدتها</a:t>
            </a:r>
            <a:endParaRPr lang="ar-SY" sz="36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5400" dirty="0"/>
              <a:t>تنتهي نفقة الزوج على زوجته بـــ</a:t>
            </a:r>
            <a:r>
              <a:rPr lang="ar-SA" sz="5400" dirty="0"/>
              <a:t>: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42044389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تَكَسُّبهم بأنفسهم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/>
              <a:t>زواج الإناث</a:t>
            </a:r>
            <a:endParaRPr lang="ar-SY" sz="36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/>
              <a:t>موته</a:t>
            </a:r>
            <a:endParaRPr lang="ar-SY" sz="36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/>
              <a:t>موتهم</a:t>
            </a:r>
            <a:endParaRPr lang="ar-SY" sz="36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5400" dirty="0"/>
              <a:t>تنتهي نفقة الأب على أولاده بــــــ</a:t>
            </a:r>
            <a:r>
              <a:rPr lang="ar-SA" sz="5400" dirty="0"/>
              <a:t>: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17730911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2800" dirty="0"/>
              <a:t>الأب، فنفقته على أولاده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2800"/>
              <a:t>الزوج، فنفقته على زوجته</a:t>
            </a:r>
            <a:endParaRPr lang="ar-SY" sz="28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2800"/>
              <a:t>الزوجة، فنفقتها على زوجها</a:t>
            </a:r>
            <a:endParaRPr lang="ar-SY" sz="28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2800"/>
              <a:t>الميت، فنفقته على الورثة</a:t>
            </a:r>
            <a:endParaRPr lang="ar-SY" sz="28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6000" dirty="0"/>
              <a:t>نفقة كل إنسان على نفسه إلا</a:t>
            </a:r>
            <a:r>
              <a:rPr lang="ar-SA" sz="6000" dirty="0"/>
              <a:t>:</a:t>
            </a:r>
            <a:endParaRPr lang="ar-SY" sz="6000" dirty="0"/>
          </a:p>
        </p:txBody>
      </p:sp>
    </p:spTree>
    <p:extLst>
      <p:ext uri="{BB962C8B-B14F-4D97-AF65-F5344CB8AC3E}">
        <p14:creationId xmlns:p14="http://schemas.microsoft.com/office/powerpoint/2010/main" val="30547780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العبادات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/>
              <a:t>العادات الباليات</a:t>
            </a:r>
            <a:endParaRPr lang="ar-SY" sz="36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/>
              <a:t>الأعراف الاجتماعية</a:t>
            </a:r>
            <a:endParaRPr lang="ar-SY" sz="36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/>
              <a:t>جميع ما ذكر خطأ</a:t>
            </a:r>
            <a:endParaRPr lang="ar-SY" sz="36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5400" dirty="0"/>
              <a:t>طاعة المرأة لزوجها نوع من</a:t>
            </a:r>
            <a:r>
              <a:rPr lang="ar-SA" sz="5400" dirty="0"/>
              <a:t>: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36930761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الأب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/>
              <a:t>الأم</a:t>
            </a:r>
            <a:endParaRPr lang="ar-SY" sz="36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/>
              <a:t>الخادمة</a:t>
            </a:r>
            <a:endParaRPr lang="ar-SY" sz="36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/>
              <a:t>المجتمع</a:t>
            </a:r>
            <a:endParaRPr lang="ar-SY" sz="36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800" dirty="0"/>
              <a:t>مَرِضَ الطفل، فالعناية به مسؤولية</a:t>
            </a:r>
            <a:r>
              <a:rPr lang="ar-SA" sz="4800" dirty="0"/>
              <a:t>:</a:t>
            </a:r>
            <a:endParaRPr lang="ar-SY" sz="4800" dirty="0"/>
          </a:p>
        </p:txBody>
      </p:sp>
    </p:spTree>
    <p:extLst>
      <p:ext uri="{BB962C8B-B14F-4D97-AF65-F5344CB8AC3E}">
        <p14:creationId xmlns:p14="http://schemas.microsoft.com/office/powerpoint/2010/main" val="11405352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الأب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/>
              <a:t>الأم</a:t>
            </a:r>
            <a:endParaRPr lang="ar-SY" sz="36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/>
              <a:t>الابن</a:t>
            </a:r>
            <a:endParaRPr lang="ar-SY" sz="36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/>
              <a:t>جميع ما ذكر صحيح</a:t>
            </a:r>
            <a:endParaRPr lang="ar-SY" sz="36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000" dirty="0"/>
              <a:t>إذا رسب أحد الأبناء فمن المحتمل أن يكون التقصير من</a:t>
            </a:r>
            <a:r>
              <a:rPr lang="ar-SA" sz="4000" dirty="0"/>
              <a:t>:</a:t>
            </a:r>
            <a:endParaRPr lang="ar-SY" sz="4000" dirty="0"/>
          </a:p>
        </p:txBody>
      </p:sp>
    </p:spTree>
    <p:extLst>
      <p:ext uri="{BB962C8B-B14F-4D97-AF65-F5344CB8AC3E}">
        <p14:creationId xmlns:p14="http://schemas.microsoft.com/office/powerpoint/2010/main" val="27658728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dirty="0"/>
              <a:t>تترك له ترتيب حقيبته المدرسية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/>
              <a:t>تبذل الحب له</a:t>
            </a:r>
            <a:endParaRPr lang="ar-SY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/>
              <a:t>ترتب له سريره</a:t>
            </a:r>
            <a:endParaRPr lang="ar-SY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/>
              <a:t>تثق به ليثق بنفسه</a:t>
            </a:r>
            <a:endParaRPr lang="ar-SY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400" dirty="0"/>
              <a:t>مما يساعدك على تدريب ابنك على تحمل المسؤولية، أن</a:t>
            </a:r>
            <a:r>
              <a:rPr lang="ar-SA" sz="4400" dirty="0"/>
              <a:t>:</a:t>
            </a:r>
            <a:endParaRPr lang="ar-SY" sz="4400" dirty="0"/>
          </a:p>
        </p:txBody>
      </p:sp>
    </p:spTree>
    <p:extLst>
      <p:ext uri="{BB962C8B-B14F-4D97-AF65-F5344CB8AC3E}">
        <p14:creationId xmlns:p14="http://schemas.microsoft.com/office/powerpoint/2010/main" val="42386733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dirty="0"/>
              <a:t>تُمَاثلَ الزوجة عقلَ زوجها وطِبَاعَه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dirty="0"/>
              <a:t>يُمَاثلَ الزوج عقلَ زوجته وطِبَاعَها</a:t>
            </a:r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/>
              <a:t>يتماثلان معاً</a:t>
            </a:r>
            <a:endParaRPr lang="ar-SY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/>
              <a:t>يقبل كل منهما بالاختلاف</a:t>
            </a:r>
            <a:endParaRPr lang="ar-SY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800" dirty="0"/>
              <a:t>مما يؤدي إلى استمرار الحياة الزوجية أن</a:t>
            </a:r>
            <a:r>
              <a:rPr lang="ar-SA" sz="4800" dirty="0"/>
              <a:t>:</a:t>
            </a:r>
            <a:endParaRPr lang="ar-SY" sz="4800" dirty="0"/>
          </a:p>
        </p:txBody>
      </p:sp>
    </p:spTree>
    <p:extLst>
      <p:ext uri="{BB962C8B-B14F-4D97-AF65-F5344CB8AC3E}">
        <p14:creationId xmlns:p14="http://schemas.microsoft.com/office/powerpoint/2010/main" val="16403436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صر نائب للمحتوى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Y" sz="3600" dirty="0"/>
              <a:t>بعد الزواج</a:t>
            </a:r>
          </a:p>
        </p:txBody>
      </p:sp>
      <p:sp>
        <p:nvSpPr>
          <p:cNvPr id="8" name="عنصر نائب للمحتوى 7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ar-SY" sz="3600"/>
              <a:t>قبل الخطبة</a:t>
            </a:r>
            <a:endParaRPr lang="ar-SY" sz="3600" dirty="0"/>
          </a:p>
        </p:txBody>
      </p:sp>
      <p:sp>
        <p:nvSpPr>
          <p:cNvPr id="9" name="عنصر نائب للمحتوى 8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ar-SY" sz="3600"/>
              <a:t>بعد الاستخارة</a:t>
            </a:r>
            <a:endParaRPr lang="ar-SY" sz="3600" dirty="0"/>
          </a:p>
        </p:txBody>
      </p:sp>
      <p:sp>
        <p:nvSpPr>
          <p:cNvPr id="10" name="عنصر نائب للمحتوى 9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r>
              <a:rPr lang="ar-SY" sz="3600"/>
              <a:t>بعد الوفاة</a:t>
            </a:r>
            <a:endParaRPr lang="ar-SY" sz="3600" dirty="0"/>
          </a:p>
        </p:txBody>
      </p:sp>
      <p:sp>
        <p:nvSpPr>
          <p:cNvPr id="11" name="عنصر نائب للنص 10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r>
              <a:rPr lang="ar-SY" sz="4800" dirty="0"/>
              <a:t>المودة والسكينة بين الزوجين تأتي:</a:t>
            </a:r>
          </a:p>
        </p:txBody>
      </p:sp>
    </p:spTree>
    <p:extLst>
      <p:ext uri="{BB962C8B-B14F-4D97-AF65-F5344CB8AC3E}">
        <p14:creationId xmlns:p14="http://schemas.microsoft.com/office/powerpoint/2010/main" val="2695128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5"/>
          <p:cNvSpPr>
            <a:spLocks noGrp="1"/>
          </p:cNvSpPr>
          <p:nvPr>
            <p:ph type="title"/>
          </p:nvPr>
        </p:nvSpPr>
        <p:spPr>
          <a:xfrm>
            <a:off x="1475656" y="1921476"/>
            <a:ext cx="7003097" cy="1362075"/>
          </a:xfrm>
        </p:spPr>
        <p:txBody>
          <a:bodyPr>
            <a:normAutofit fontScale="90000"/>
          </a:bodyPr>
          <a:lstStyle/>
          <a:p>
            <a:pPr algn="r">
              <a:lnSpc>
                <a:spcPct val="150000"/>
              </a:lnSpc>
            </a:pPr>
            <a:r>
              <a:rPr lang="ar-SA" dirty="0"/>
              <a:t>صل بين الجمل وما يناسبها مما يأتي:</a:t>
            </a:r>
            <a:endParaRPr lang="ar-SY" dirty="0"/>
          </a:p>
        </p:txBody>
      </p:sp>
      <p:sp>
        <p:nvSpPr>
          <p:cNvPr id="8" name="عنصر نائب للنص 7"/>
          <p:cNvSpPr>
            <a:spLocks noGrp="1"/>
          </p:cNvSpPr>
          <p:nvPr>
            <p:ph type="body" idx="1"/>
          </p:nvPr>
        </p:nvSpPr>
        <p:spPr>
          <a:xfrm>
            <a:off x="1459697" y="380327"/>
            <a:ext cx="7019056" cy="1500187"/>
          </a:xfrm>
        </p:spPr>
        <p:txBody>
          <a:bodyPr>
            <a:normAutofit/>
          </a:bodyPr>
          <a:lstStyle/>
          <a:p>
            <a:r>
              <a:rPr lang="ar-SA" dirty="0"/>
              <a:t>السؤال:</a:t>
            </a:r>
            <a:endParaRPr lang="ar-SY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0185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مجموعة 26"/>
          <p:cNvGrpSpPr/>
          <p:nvPr/>
        </p:nvGrpSpPr>
        <p:grpSpPr>
          <a:xfrm>
            <a:off x="3554852" y="2762481"/>
            <a:ext cx="817706" cy="378489"/>
            <a:chOff x="1642708" y="2750245"/>
            <a:chExt cx="1090275" cy="378489"/>
          </a:xfrm>
          <a:effectLst/>
        </p:grpSpPr>
        <p:cxnSp>
          <p:nvCxnSpPr>
            <p:cNvPr id="161" name="رابط كسهم مستقيم 160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275791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62" name="شبه منحرف 161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275791"/>
            </a:solidFill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pSp>
        <p:nvGrpSpPr>
          <p:cNvPr id="30" name="مجموعة 30"/>
          <p:cNvGrpSpPr/>
          <p:nvPr/>
        </p:nvGrpSpPr>
        <p:grpSpPr>
          <a:xfrm rot="1030160">
            <a:off x="3586599" y="2933421"/>
            <a:ext cx="817706" cy="378489"/>
            <a:chOff x="1642708" y="2750245"/>
            <a:chExt cx="1090275" cy="378489"/>
          </a:xfrm>
          <a:effectLst/>
        </p:grpSpPr>
        <p:cxnSp>
          <p:nvCxnSpPr>
            <p:cNvPr id="169" name="رابط كسهم مستقيم 168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942825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70" name="شبه منحرف 169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942825"/>
            </a:solidFill>
            <a:ln>
              <a:solidFill>
                <a:srgbClr val="942825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pSp>
        <p:nvGrpSpPr>
          <p:cNvPr id="224" name="مجموعة 27"/>
          <p:cNvGrpSpPr/>
          <p:nvPr/>
        </p:nvGrpSpPr>
        <p:grpSpPr>
          <a:xfrm rot="2289138">
            <a:off x="3568630" y="3149270"/>
            <a:ext cx="817706" cy="378489"/>
            <a:chOff x="1642708" y="2750245"/>
            <a:chExt cx="1090275" cy="378489"/>
          </a:xfrm>
          <a:effectLst/>
        </p:grpSpPr>
        <p:cxnSp>
          <p:nvCxnSpPr>
            <p:cNvPr id="177" name="رابط كسهم مستقيم 176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942825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78" name="شبه منحرف 177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275791"/>
            </a:solidFill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140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0085870"/>
              </p:ext>
            </p:extLst>
          </p:nvPr>
        </p:nvGraphicFramePr>
        <p:xfrm>
          <a:off x="413245" y="1417241"/>
          <a:ext cx="3150643" cy="3354263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54263">
                <a:tc>
                  <a:txBody>
                    <a:bodyPr/>
                    <a:lstStyle/>
                    <a:p>
                      <a:pPr algn="ctr" rtl="0"/>
                      <a:r>
                        <a:rPr lang="ar-SY" sz="8000" kern="1200" dirty="0">
                          <a:solidFill>
                            <a:srgbClr val="F71139"/>
                          </a:solidFill>
                        </a:rPr>
                        <a:t>شراء الخضار</a:t>
                      </a:r>
                      <a:endParaRPr lang="ar-SA" sz="80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4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2453452"/>
              </p:ext>
            </p:extLst>
          </p:nvPr>
        </p:nvGraphicFramePr>
        <p:xfrm>
          <a:off x="398615" y="821013"/>
          <a:ext cx="3150643" cy="4612808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612808">
                <a:tc>
                  <a:txBody>
                    <a:bodyPr/>
                    <a:lstStyle/>
                    <a:p>
                      <a:pPr algn="ctr" rtl="0"/>
                      <a:r>
                        <a:rPr lang="ar-SY" sz="7200" kern="1200" dirty="0">
                          <a:solidFill>
                            <a:srgbClr val="F71139"/>
                          </a:solidFill>
                        </a:rPr>
                        <a:t>شراء آندرويد للزوجة</a:t>
                      </a:r>
                      <a:endParaRPr lang="ar-SA" sz="72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8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0061415"/>
              </p:ext>
            </p:extLst>
          </p:nvPr>
        </p:nvGraphicFramePr>
        <p:xfrm>
          <a:off x="413245" y="1360730"/>
          <a:ext cx="3150643" cy="3354263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54263">
                <a:tc>
                  <a:txBody>
                    <a:bodyPr/>
                    <a:lstStyle/>
                    <a:p>
                      <a:pPr algn="ctr" rtl="0"/>
                      <a:r>
                        <a:rPr lang="ar-SY" sz="8000" kern="1200" dirty="0">
                          <a:solidFill>
                            <a:srgbClr val="F71139"/>
                          </a:solidFill>
                        </a:rPr>
                        <a:t>تلقيح الأولاد</a:t>
                      </a:r>
                      <a:endParaRPr lang="ar-SA" sz="80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2" name="مجموعة 26"/>
          <p:cNvGrpSpPr/>
          <p:nvPr/>
        </p:nvGrpSpPr>
        <p:grpSpPr>
          <a:xfrm>
            <a:off x="3576584" y="2762229"/>
            <a:ext cx="817706" cy="378489"/>
            <a:chOff x="1642708" y="2750245"/>
            <a:chExt cx="1090275" cy="378489"/>
          </a:xfrm>
          <a:effectLst/>
        </p:grpSpPr>
        <p:cxnSp>
          <p:nvCxnSpPr>
            <p:cNvPr id="156" name="رابط كسهم مستقيم 155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275791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60" name="شبه منحرف 159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275791"/>
            </a:solidFill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164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9901132"/>
              </p:ext>
            </p:extLst>
          </p:nvPr>
        </p:nvGraphicFramePr>
        <p:xfrm>
          <a:off x="413245" y="784765"/>
          <a:ext cx="3150643" cy="4660459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660459">
                <a:tc>
                  <a:txBody>
                    <a:bodyPr/>
                    <a:lstStyle/>
                    <a:p>
                      <a:pPr algn="ctr" rtl="0"/>
                      <a:r>
                        <a:rPr lang="ar-SY" sz="5400" kern="1200" dirty="0">
                          <a:solidFill>
                            <a:srgbClr val="F71139"/>
                          </a:solidFill>
                        </a:rPr>
                        <a:t>خدمة والدة الزوج المقعدة</a:t>
                      </a:r>
                      <a:endParaRPr lang="ar-SA" sz="54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68" name="مجموعة 26"/>
          <p:cNvGrpSpPr/>
          <p:nvPr/>
        </p:nvGrpSpPr>
        <p:grpSpPr>
          <a:xfrm>
            <a:off x="3584652" y="2762229"/>
            <a:ext cx="817706" cy="378489"/>
            <a:chOff x="1642708" y="2750245"/>
            <a:chExt cx="1090275" cy="378489"/>
          </a:xfrm>
          <a:effectLst/>
        </p:grpSpPr>
        <p:cxnSp>
          <p:nvCxnSpPr>
            <p:cNvPr id="172" name="رابط كسهم مستقيم 171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275791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76" name="شبه منحرف 175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275791"/>
            </a:solidFill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179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4943125"/>
              </p:ext>
            </p:extLst>
          </p:nvPr>
        </p:nvGraphicFramePr>
        <p:xfrm>
          <a:off x="395536" y="784765"/>
          <a:ext cx="3150643" cy="4660459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660459">
                <a:tc>
                  <a:txBody>
                    <a:bodyPr/>
                    <a:lstStyle/>
                    <a:p>
                      <a:pPr algn="ctr" rtl="0"/>
                      <a:r>
                        <a:rPr lang="ar-SY" sz="7200" kern="1200" dirty="0">
                          <a:solidFill>
                            <a:srgbClr val="F71139"/>
                          </a:solidFill>
                        </a:rPr>
                        <a:t>حضور اجتماع لجنة البناء</a:t>
                      </a:r>
                      <a:endParaRPr lang="ar-SA" sz="72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80" name="مجموعة 27"/>
          <p:cNvGrpSpPr/>
          <p:nvPr/>
        </p:nvGrpSpPr>
        <p:grpSpPr>
          <a:xfrm rot="2289138">
            <a:off x="3568630" y="3149270"/>
            <a:ext cx="817706" cy="378489"/>
            <a:chOff x="1642708" y="2750245"/>
            <a:chExt cx="1090275" cy="378489"/>
          </a:xfrm>
          <a:effectLst/>
        </p:grpSpPr>
        <p:cxnSp>
          <p:nvCxnSpPr>
            <p:cNvPr id="181" name="رابط كسهم مستقيم 180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942825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82" name="شبه منحرف 181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275791"/>
            </a:solidFill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183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5192863"/>
              </p:ext>
            </p:extLst>
          </p:nvPr>
        </p:nvGraphicFramePr>
        <p:xfrm>
          <a:off x="413245" y="1360730"/>
          <a:ext cx="3150643" cy="3354263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54263">
                <a:tc>
                  <a:txBody>
                    <a:bodyPr/>
                    <a:lstStyle/>
                    <a:p>
                      <a:pPr algn="ctr" rtl="0"/>
                      <a:r>
                        <a:rPr lang="ar-SY" sz="7200" kern="1200" dirty="0">
                          <a:solidFill>
                            <a:srgbClr val="F71139"/>
                          </a:solidFill>
                        </a:rPr>
                        <a:t>تدريس الأبناء</a:t>
                      </a:r>
                      <a:endParaRPr lang="ar-SA" sz="72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84" name="مجموعة 30"/>
          <p:cNvGrpSpPr/>
          <p:nvPr/>
        </p:nvGrpSpPr>
        <p:grpSpPr>
          <a:xfrm rot="1030160">
            <a:off x="3586599" y="2922410"/>
            <a:ext cx="817706" cy="378489"/>
            <a:chOff x="1642708" y="2750245"/>
            <a:chExt cx="1090275" cy="378489"/>
          </a:xfrm>
          <a:effectLst/>
        </p:grpSpPr>
        <p:cxnSp>
          <p:nvCxnSpPr>
            <p:cNvPr id="185" name="رابط كسهم مستقيم 184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942825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86" name="شبه منحرف 185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942825"/>
            </a:solidFill>
            <a:ln>
              <a:solidFill>
                <a:srgbClr val="942825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187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7175581"/>
              </p:ext>
            </p:extLst>
          </p:nvPr>
        </p:nvGraphicFramePr>
        <p:xfrm>
          <a:off x="413245" y="970909"/>
          <a:ext cx="3150643" cy="4116745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116745">
                <a:tc>
                  <a:txBody>
                    <a:bodyPr/>
                    <a:lstStyle/>
                    <a:p>
                      <a:pPr algn="ctr" rtl="0"/>
                      <a:r>
                        <a:rPr lang="ar-SY" sz="6600" kern="1200" dirty="0">
                          <a:solidFill>
                            <a:srgbClr val="F71139"/>
                          </a:solidFill>
                        </a:rPr>
                        <a:t>طبخ الكوسا محشي</a:t>
                      </a:r>
                      <a:endParaRPr lang="ar-SA" sz="66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88" name="مجموعة 27"/>
          <p:cNvGrpSpPr/>
          <p:nvPr/>
        </p:nvGrpSpPr>
        <p:grpSpPr>
          <a:xfrm rot="2289138">
            <a:off x="3568630" y="3131053"/>
            <a:ext cx="817706" cy="378489"/>
            <a:chOff x="1642708" y="2750245"/>
            <a:chExt cx="1090275" cy="378489"/>
          </a:xfrm>
          <a:effectLst/>
        </p:grpSpPr>
        <p:cxnSp>
          <p:nvCxnSpPr>
            <p:cNvPr id="189" name="رابط كسهم مستقيم 188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942825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90" name="شبه منحرف 189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275791"/>
            </a:solidFill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191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4159325"/>
              </p:ext>
            </p:extLst>
          </p:nvPr>
        </p:nvGraphicFramePr>
        <p:xfrm>
          <a:off x="395536" y="952690"/>
          <a:ext cx="3150643" cy="4116745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116745">
                <a:tc>
                  <a:txBody>
                    <a:bodyPr/>
                    <a:lstStyle/>
                    <a:p>
                      <a:pPr algn="ctr" rtl="0"/>
                      <a:r>
                        <a:rPr lang="ar-SY" sz="7200" kern="1200" dirty="0">
                          <a:solidFill>
                            <a:srgbClr val="F71139"/>
                          </a:solidFill>
                        </a:rPr>
                        <a:t>متابعة علاج الطفل</a:t>
                      </a:r>
                      <a:endParaRPr lang="ar-SA" sz="72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92" name="مجموعة 26"/>
          <p:cNvGrpSpPr/>
          <p:nvPr/>
        </p:nvGrpSpPr>
        <p:grpSpPr>
          <a:xfrm>
            <a:off x="3584652" y="2762229"/>
            <a:ext cx="817706" cy="378489"/>
            <a:chOff x="1642708" y="2750245"/>
            <a:chExt cx="1090275" cy="378489"/>
          </a:xfrm>
          <a:effectLst/>
        </p:grpSpPr>
        <p:cxnSp>
          <p:nvCxnSpPr>
            <p:cNvPr id="193" name="رابط كسهم مستقيم 192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275791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94" name="شبه منحرف 193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275791"/>
            </a:solidFill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195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2993997"/>
              </p:ext>
            </p:extLst>
          </p:nvPr>
        </p:nvGraphicFramePr>
        <p:xfrm>
          <a:off x="413245" y="1360730"/>
          <a:ext cx="3150643" cy="3354263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54263">
                <a:tc>
                  <a:txBody>
                    <a:bodyPr/>
                    <a:lstStyle/>
                    <a:p>
                      <a:pPr algn="ctr" rtl="0"/>
                      <a:r>
                        <a:rPr lang="ar-SY" sz="4800" kern="1200" dirty="0">
                          <a:solidFill>
                            <a:srgbClr val="F71139"/>
                          </a:solidFill>
                        </a:rPr>
                        <a:t>صيانة الأجهزة الكهربائية</a:t>
                      </a:r>
                      <a:endParaRPr lang="ar-SA" sz="48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96" name="مجموعة 30"/>
          <p:cNvGrpSpPr/>
          <p:nvPr/>
        </p:nvGrpSpPr>
        <p:grpSpPr>
          <a:xfrm rot="1030160">
            <a:off x="3586599" y="2922158"/>
            <a:ext cx="817706" cy="378489"/>
            <a:chOff x="1642708" y="2750245"/>
            <a:chExt cx="1090275" cy="378489"/>
          </a:xfrm>
          <a:effectLst/>
        </p:grpSpPr>
        <p:cxnSp>
          <p:nvCxnSpPr>
            <p:cNvPr id="197" name="رابط كسهم مستقيم 196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942825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198" name="شبه منحرف 197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942825"/>
            </a:solidFill>
            <a:ln>
              <a:solidFill>
                <a:srgbClr val="942825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199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8580155"/>
              </p:ext>
            </p:extLst>
          </p:nvPr>
        </p:nvGraphicFramePr>
        <p:xfrm>
          <a:off x="413245" y="1360478"/>
          <a:ext cx="3150643" cy="3354263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54263">
                <a:tc>
                  <a:txBody>
                    <a:bodyPr/>
                    <a:lstStyle/>
                    <a:p>
                      <a:pPr algn="ctr" rtl="0"/>
                      <a:r>
                        <a:rPr lang="ar-SY" sz="8800" kern="1200" dirty="0">
                          <a:solidFill>
                            <a:srgbClr val="F71139"/>
                          </a:solidFill>
                        </a:rPr>
                        <a:t>ترتيب البيت</a:t>
                      </a:r>
                      <a:endParaRPr lang="ar-SA" sz="88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200" name="مجموعة 26"/>
          <p:cNvGrpSpPr/>
          <p:nvPr/>
        </p:nvGrpSpPr>
        <p:grpSpPr>
          <a:xfrm>
            <a:off x="3576584" y="2769689"/>
            <a:ext cx="817706" cy="378489"/>
            <a:chOff x="1642708" y="2750245"/>
            <a:chExt cx="1090275" cy="378489"/>
          </a:xfrm>
          <a:solidFill>
            <a:srgbClr val="275791"/>
          </a:solidFill>
          <a:effectLst/>
        </p:grpSpPr>
        <p:cxnSp>
          <p:nvCxnSpPr>
            <p:cNvPr id="201" name="رابط كسهم مستقيم 200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grpFill/>
            <a:ln>
              <a:solidFill>
                <a:srgbClr val="275791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202" name="شبه منحرف 201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grpFill/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203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9553811"/>
              </p:ext>
            </p:extLst>
          </p:nvPr>
        </p:nvGraphicFramePr>
        <p:xfrm>
          <a:off x="413245" y="1367938"/>
          <a:ext cx="3150643" cy="3354263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54263">
                <a:tc>
                  <a:txBody>
                    <a:bodyPr/>
                    <a:lstStyle/>
                    <a:p>
                      <a:pPr algn="ctr" rtl="0"/>
                      <a:r>
                        <a:rPr lang="ar-SY" sz="6600" kern="1200" dirty="0">
                          <a:solidFill>
                            <a:srgbClr val="F71139"/>
                          </a:solidFill>
                        </a:rPr>
                        <a:t>دفع الفواتير</a:t>
                      </a:r>
                      <a:endParaRPr lang="ar-SA" sz="66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204" name="مجموعة 27"/>
          <p:cNvGrpSpPr/>
          <p:nvPr/>
        </p:nvGrpSpPr>
        <p:grpSpPr>
          <a:xfrm rot="2289138">
            <a:off x="3576698" y="3152569"/>
            <a:ext cx="817706" cy="378489"/>
            <a:chOff x="1642708" y="2750245"/>
            <a:chExt cx="1090275" cy="378489"/>
          </a:xfrm>
          <a:effectLst/>
        </p:grpSpPr>
        <p:cxnSp>
          <p:nvCxnSpPr>
            <p:cNvPr id="205" name="رابط كسهم مستقيم 204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942825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206" name="شبه منحرف 205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275791"/>
            </a:solidFill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207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5292035"/>
              </p:ext>
            </p:extLst>
          </p:nvPr>
        </p:nvGraphicFramePr>
        <p:xfrm>
          <a:off x="413245" y="1389454"/>
          <a:ext cx="3150643" cy="3354263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54263">
                <a:tc>
                  <a:txBody>
                    <a:bodyPr/>
                    <a:lstStyle/>
                    <a:p>
                      <a:pPr algn="ctr" rtl="0"/>
                      <a:r>
                        <a:rPr lang="ar-SY" sz="6600" kern="1200" dirty="0">
                          <a:solidFill>
                            <a:srgbClr val="F71139"/>
                          </a:solidFill>
                        </a:rPr>
                        <a:t>الإعفاف</a:t>
                      </a:r>
                      <a:endParaRPr lang="ar-SA" sz="66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208" name="مجموعة 30"/>
          <p:cNvGrpSpPr/>
          <p:nvPr/>
        </p:nvGrpSpPr>
        <p:grpSpPr>
          <a:xfrm rot="1030160">
            <a:off x="3586599" y="2943674"/>
            <a:ext cx="817706" cy="378489"/>
            <a:chOff x="1642708" y="2750245"/>
            <a:chExt cx="1090275" cy="378489"/>
          </a:xfrm>
          <a:effectLst/>
        </p:grpSpPr>
        <p:cxnSp>
          <p:nvCxnSpPr>
            <p:cNvPr id="209" name="رابط كسهم مستقيم 208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ln>
              <a:solidFill>
                <a:srgbClr val="942825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212" name="شبه منحرف 211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942825"/>
            </a:solidFill>
            <a:ln>
              <a:solidFill>
                <a:srgbClr val="942825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218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0829107"/>
              </p:ext>
            </p:extLst>
          </p:nvPr>
        </p:nvGraphicFramePr>
        <p:xfrm>
          <a:off x="413245" y="1410970"/>
          <a:ext cx="3150643" cy="3354263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354263">
                <a:tc>
                  <a:txBody>
                    <a:bodyPr/>
                    <a:lstStyle/>
                    <a:p>
                      <a:pPr algn="ctr" rtl="0"/>
                      <a:r>
                        <a:rPr lang="ar-SY" sz="7200" kern="1200" dirty="0">
                          <a:solidFill>
                            <a:srgbClr val="F71139"/>
                          </a:solidFill>
                        </a:rPr>
                        <a:t>الطاعة</a:t>
                      </a:r>
                      <a:endParaRPr lang="ar-SA" sz="72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22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8935924"/>
              </p:ext>
            </p:extLst>
          </p:nvPr>
        </p:nvGraphicFramePr>
        <p:xfrm>
          <a:off x="413245" y="928782"/>
          <a:ext cx="3150643" cy="4660458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563179">
                <a:tc>
                  <a:txBody>
                    <a:bodyPr/>
                    <a:lstStyle/>
                    <a:p>
                      <a:pPr algn="ctr" rtl="0"/>
                      <a:r>
                        <a:rPr lang="ar-SY" sz="7200" kern="1200" dirty="0">
                          <a:solidFill>
                            <a:srgbClr val="F71139"/>
                          </a:solidFill>
                        </a:rPr>
                        <a:t>قرار</a:t>
                      </a:r>
                      <a:r>
                        <a:rPr lang="ar-SY" sz="7200" kern="1200" baseline="0" dirty="0">
                          <a:solidFill>
                            <a:srgbClr val="F71139"/>
                          </a:solidFill>
                        </a:rPr>
                        <a:t> قبول خاطب البنت</a:t>
                      </a:r>
                      <a:endParaRPr lang="ar-SA" sz="72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223" name="مجموعة 26"/>
          <p:cNvGrpSpPr/>
          <p:nvPr/>
        </p:nvGrpSpPr>
        <p:grpSpPr>
          <a:xfrm>
            <a:off x="3579057" y="2770172"/>
            <a:ext cx="817706" cy="378489"/>
            <a:chOff x="1642708" y="2750245"/>
            <a:chExt cx="1090275" cy="378489"/>
          </a:xfrm>
          <a:solidFill>
            <a:srgbClr val="275791"/>
          </a:solidFill>
          <a:effectLst/>
        </p:grpSpPr>
        <p:cxnSp>
          <p:nvCxnSpPr>
            <p:cNvPr id="242" name="رابط كسهم مستقيم 241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grpFill/>
            <a:ln>
              <a:solidFill>
                <a:srgbClr val="275791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245" name="شبه منحرف 244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grpFill/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pSp>
        <p:nvGrpSpPr>
          <p:cNvPr id="252" name="مجموعة 27"/>
          <p:cNvGrpSpPr/>
          <p:nvPr/>
        </p:nvGrpSpPr>
        <p:grpSpPr>
          <a:xfrm rot="2289138">
            <a:off x="3576698" y="3152569"/>
            <a:ext cx="817706" cy="378489"/>
            <a:chOff x="1642708" y="2750245"/>
            <a:chExt cx="1090275" cy="378489"/>
          </a:xfrm>
          <a:solidFill>
            <a:srgbClr val="275791"/>
          </a:solidFill>
          <a:effectLst/>
        </p:grpSpPr>
        <p:cxnSp>
          <p:nvCxnSpPr>
            <p:cNvPr id="254" name="رابط كسهم مستقيم 253"/>
            <p:cNvCxnSpPr/>
            <p:nvPr/>
          </p:nvCxnSpPr>
          <p:spPr>
            <a:xfrm rot="10800000" flipV="1">
              <a:off x="1642708" y="2842982"/>
              <a:ext cx="900000" cy="285752"/>
            </a:xfrm>
            <a:prstGeom prst="straightConnector1">
              <a:avLst/>
            </a:prstGeom>
            <a:grpFill/>
            <a:ln>
              <a:solidFill>
                <a:srgbClr val="942825"/>
              </a:solidFill>
              <a:tailEnd type="arrow"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</p:cxnSp>
        <p:sp>
          <p:nvSpPr>
            <p:cNvPr id="255" name="شبه منحرف 254"/>
            <p:cNvSpPr/>
            <p:nvPr/>
          </p:nvSpPr>
          <p:spPr>
            <a:xfrm rot="14849796">
              <a:off x="2555922" y="2713283"/>
              <a:ext cx="140100" cy="214023"/>
            </a:xfrm>
            <a:prstGeom prst="trapezoid">
              <a:avLst/>
            </a:prstGeom>
            <a:solidFill>
              <a:srgbClr val="275791"/>
            </a:solidFill>
            <a:ln>
              <a:solidFill>
                <a:srgbClr val="275791"/>
              </a:solidFill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sz="1350"/>
            </a:p>
          </p:txBody>
        </p:sp>
      </p:grpSp>
      <p:graphicFrame>
        <p:nvGraphicFramePr>
          <p:cNvPr id="257" name="عنصر نائب للمحتوى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4886193"/>
              </p:ext>
            </p:extLst>
          </p:nvPr>
        </p:nvGraphicFramePr>
        <p:xfrm>
          <a:off x="467544" y="784765"/>
          <a:ext cx="3150643" cy="4660459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31506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660459">
                <a:tc>
                  <a:txBody>
                    <a:bodyPr/>
                    <a:lstStyle/>
                    <a:p>
                      <a:pPr algn="ctr" rtl="0"/>
                      <a:r>
                        <a:rPr lang="ar-SY" sz="7200" kern="1200" dirty="0">
                          <a:solidFill>
                            <a:srgbClr val="F71139"/>
                          </a:solidFill>
                        </a:rPr>
                        <a:t>تناول حبوب مانع الحمل</a:t>
                      </a:r>
                      <a:endParaRPr lang="ar-SA" sz="7200" kern="1200" dirty="0">
                        <a:solidFill>
                          <a:srgbClr val="F71139"/>
                        </a:solidFill>
                        <a:latin typeface="Hacen Tunisia Lt" pitchFamily="2" charset="-78"/>
                        <a:ea typeface="+mn-ea"/>
                        <a:cs typeface="Hacen Tunisia Lt" pitchFamily="2" charset="-78"/>
                      </a:endParaRPr>
                    </a:p>
                  </a:txBody>
                  <a:tcPr marL="203507" marR="203507" marT="135669" marB="13566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61" name="صورة 260" descr="male-or-female-500x43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55943"/>
          <a:stretch>
            <a:fillRect/>
          </a:stretch>
        </p:blipFill>
        <p:spPr>
          <a:xfrm>
            <a:off x="7218296" y="2204864"/>
            <a:ext cx="881135" cy="2304000"/>
          </a:xfrm>
          <a:prstGeom prst="rect">
            <a:avLst/>
          </a:prstGeom>
        </p:spPr>
      </p:pic>
      <p:pic>
        <p:nvPicPr>
          <p:cNvPr id="259" name="صورة 258" descr="male-or-female-500x43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6048" r="60689"/>
          <a:stretch>
            <a:fillRect/>
          </a:stretch>
        </p:blipFill>
        <p:spPr>
          <a:xfrm>
            <a:off x="7272301" y="0"/>
            <a:ext cx="665345" cy="230425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6871289" y="4466896"/>
            <a:ext cx="1467366" cy="2304256"/>
            <a:chOff x="6615024" y="3489852"/>
            <a:chExt cx="1467366" cy="1728192"/>
          </a:xfrm>
        </p:grpSpPr>
        <p:pic>
          <p:nvPicPr>
            <p:cNvPr id="263" name="صورة 262" descr="male-or-female-500x432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 l="55943"/>
            <a:stretch>
              <a:fillRect/>
            </a:stretch>
          </p:blipFill>
          <p:spPr>
            <a:xfrm>
              <a:off x="7201255" y="3490044"/>
              <a:ext cx="881135" cy="1728000"/>
            </a:xfrm>
            <a:prstGeom prst="rect">
              <a:avLst/>
            </a:prstGeom>
          </p:spPr>
        </p:pic>
        <p:pic>
          <p:nvPicPr>
            <p:cNvPr id="262" name="صورة 261" descr="male-or-female-500x432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l="6048" r="60689"/>
            <a:stretch>
              <a:fillRect/>
            </a:stretch>
          </p:blipFill>
          <p:spPr>
            <a:xfrm>
              <a:off x="6615024" y="3489852"/>
              <a:ext cx="665345" cy="17281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8421555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00"/>
                            </p:stCondLst>
                            <p:childTnLst>
                              <p:par>
                                <p:cTn id="2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500"/>
                            </p:stCondLst>
                            <p:childTnLst>
                              <p:par>
                                <p:cTn id="2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500"/>
                            </p:stCondLst>
                            <p:childTnLst>
                              <p:par>
                                <p:cTn id="27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500"/>
                            </p:stCondLst>
                            <p:childTnLst>
                              <p:par>
                                <p:cTn id="29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500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رسم تخطيطي 8"/>
          <p:cNvGraphicFramePr/>
          <p:nvPr>
            <p:extLst/>
          </p:nvPr>
        </p:nvGraphicFramePr>
        <p:xfrm>
          <a:off x="1" y="1"/>
          <a:ext cx="9143999" cy="68735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512249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56F8DE2-6644-4F70-9388-4D77B5197B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256F8DE2-6644-4F70-9388-4D77B5197B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22D4869-94A8-4D35-AD38-1E78C347AF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922D4869-94A8-4D35-AD38-1E78C347AF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10F83BF-B251-4851-A60D-7FAE17F0C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>
                                            <p:graphicEl>
                                              <a:dgm id="{010F83BF-B251-4851-A60D-7FAE17F0CC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C2069C9-7008-4E2C-992A-CA3BE5A83C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>
                                            <p:graphicEl>
                                              <a:dgm id="{BC2069C9-7008-4E2C-992A-CA3BE5A83C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C4F8CD5-38CD-4203-A28A-D68E7B8F31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">
                                            <p:graphicEl>
                                              <a:dgm id="{CC4F8CD5-38CD-4203-A28A-D68E7B8F31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46958D3-31B0-4D1F-8D55-55DAC41C2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>
                                            <p:graphicEl>
                                              <a:dgm id="{146958D3-31B0-4D1F-8D55-55DAC41C2F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67B77A1-8BD0-4F37-9109-1004F05545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>
                                            <p:graphicEl>
                                              <a:dgm id="{D67B77A1-8BD0-4F37-9109-1004F05545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82112BF-4EED-4C38-983F-0EAB9DF10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9">
                                            <p:graphicEl>
                                              <a:dgm id="{182112BF-4EED-4C38-983F-0EAB9DF103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2A9E99E-D509-4C7D-8D27-B498BE52A4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">
                                            <p:graphicEl>
                                              <a:dgm id="{82A9E99E-D509-4C7D-8D27-B498BE52A4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lvlOne"/>
        </p:bldSub>
      </p:bldGraphic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316765"/>
            <a:ext cx="3960440" cy="2880320"/>
          </a:xfrm>
        </p:spPr>
        <p:txBody>
          <a:bodyPr>
            <a:noAutofit/>
          </a:bodyPr>
          <a:lstStyle/>
          <a:p>
            <a:r>
              <a:rPr lang="ar-SY" sz="9600" dirty="0"/>
              <a:t>شكراً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18639644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/>
              <a:t>الدورة التأهيلية للحياة الزوجية</a:t>
            </a:r>
            <a:endParaRPr lang="en-US" dirty="0"/>
          </a:p>
        </p:txBody>
      </p:sp>
      <p:pic>
        <p:nvPicPr>
          <p:cNvPr id="16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4784"/>
            <a:ext cx="9144000" cy="514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9756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دوافع الزواج - 2- تعديل أبو الخير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دوافع الزواج - 2- تعديل أبو الخير</Template>
  <TotalTime>608</TotalTime>
  <Words>660</Words>
  <Application>Microsoft Office PowerPoint</Application>
  <PresentationFormat>عرض على الشاشة (3:4)‏</PresentationFormat>
  <Paragraphs>188</Paragraphs>
  <Slides>43</Slides>
  <Notes>16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43</vt:i4>
      </vt:variant>
    </vt:vector>
  </HeadingPairs>
  <TitlesOfParts>
    <vt:vector size="52" baseType="lpstr">
      <vt:lpstr>Calibri</vt:lpstr>
      <vt:lpstr>Traditional Arabic</vt:lpstr>
      <vt:lpstr>PT Bold Heading</vt:lpstr>
      <vt:lpstr>Hacen Tunisia Lt</vt:lpstr>
      <vt:lpstr>Arial</vt:lpstr>
      <vt:lpstr>Monotype Koufi</vt:lpstr>
      <vt:lpstr>Hacen Saudi Arabia</vt:lpstr>
      <vt:lpstr>AGA Arabesque</vt:lpstr>
      <vt:lpstr>دوافع الزواج - 2- تعديل أبو الخير</vt:lpstr>
      <vt:lpstr>عرض تقديمي في PowerPoint</vt:lpstr>
      <vt:lpstr>التأهيل النفسي للمقبلين على الزواج</vt:lpstr>
      <vt:lpstr>عرض تقديمي في PowerPoint</vt:lpstr>
      <vt:lpstr>التأهيل النفسي</vt:lpstr>
      <vt:lpstr>عرض تقديمي في PowerPoint</vt:lpstr>
      <vt:lpstr>1- الزواج مسؤولية</vt:lpstr>
      <vt:lpstr>1- الزواج مسؤولية</vt:lpstr>
      <vt:lpstr>عرض تقديمي في PowerPoint</vt:lpstr>
      <vt:lpstr>عرض تقديمي في PowerPoint</vt:lpstr>
      <vt:lpstr>عرض تقديمي في PowerPoint</vt:lpstr>
      <vt:lpstr>www.dr-shaal.com</vt:lpstr>
      <vt:lpstr>الزواج في كلمة</vt:lpstr>
      <vt:lpstr>كيف ندرب أبناءنا على تحمُّل المسؤولية</vt:lpstr>
      <vt:lpstr>التأهيل النفسي</vt:lpstr>
      <vt:lpstr>2- الزواج تضحية</vt:lpstr>
      <vt:lpstr>2- الزواج تضحية</vt:lpstr>
      <vt:lpstr>2- الزواج تضحية</vt:lpstr>
      <vt:lpstr>التأهيل النفسي</vt:lpstr>
      <vt:lpstr>عرض تقديمي في PowerPoint</vt:lpstr>
      <vt:lpstr>3- الزواج قبول للاختلاف</vt:lpstr>
      <vt:lpstr>التأهيل النفسي</vt:lpstr>
      <vt:lpstr>4- الزواج سكينة</vt:lpstr>
      <vt:lpstr>اختر الإجابة الصحيحة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صل بين الجمل وما يناسبها مما يأتي:</vt:lpstr>
      <vt:lpstr>عرض تقديمي في PowerPoint</vt:lpstr>
      <vt:lpstr>عرض تقديمي في PowerPoint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الأساسي</dc:creator>
  <cp:lastModifiedBy>MohamadAyham</cp:lastModifiedBy>
  <cp:revision>78</cp:revision>
  <dcterms:created xsi:type="dcterms:W3CDTF">2014-04-02T11:23:18Z</dcterms:created>
  <dcterms:modified xsi:type="dcterms:W3CDTF">2020-02-13T11:41:20Z</dcterms:modified>
</cp:coreProperties>
</file>