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xlsx" ContentType="application/vnd.openxmlformats-officedocument.spreadsheetml.sheet"/>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Override1.xml" ContentType="application/vnd.openxmlformats-officedocument.themeOverride+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45"/>
  </p:notesMasterIdLst>
  <p:sldIdLst>
    <p:sldId id="256" r:id="rId2"/>
    <p:sldId id="257" r:id="rId3"/>
    <p:sldId id="311" r:id="rId4"/>
    <p:sldId id="312" r:id="rId5"/>
    <p:sldId id="313" r:id="rId6"/>
    <p:sldId id="314" r:id="rId7"/>
    <p:sldId id="315" r:id="rId8"/>
    <p:sldId id="316" r:id="rId9"/>
    <p:sldId id="317" r:id="rId10"/>
    <p:sldId id="318" r:id="rId11"/>
    <p:sldId id="319" r:id="rId12"/>
    <p:sldId id="320" r:id="rId13"/>
    <p:sldId id="321" r:id="rId14"/>
    <p:sldId id="322" r:id="rId15"/>
    <p:sldId id="323" r:id="rId16"/>
    <p:sldId id="324" r:id="rId17"/>
    <p:sldId id="325" r:id="rId18"/>
    <p:sldId id="326" r:id="rId19"/>
    <p:sldId id="329" r:id="rId20"/>
    <p:sldId id="330" r:id="rId21"/>
    <p:sldId id="331" r:id="rId22"/>
    <p:sldId id="332" r:id="rId23"/>
    <p:sldId id="333" r:id="rId24"/>
    <p:sldId id="334" r:id="rId25"/>
    <p:sldId id="335" r:id="rId26"/>
    <p:sldId id="336" r:id="rId27"/>
    <p:sldId id="337" r:id="rId28"/>
    <p:sldId id="338" r:id="rId29"/>
    <p:sldId id="341" r:id="rId30"/>
    <p:sldId id="342" r:id="rId31"/>
    <p:sldId id="343" r:id="rId32"/>
    <p:sldId id="344" r:id="rId33"/>
    <p:sldId id="345" r:id="rId34"/>
    <p:sldId id="346" r:id="rId35"/>
    <p:sldId id="347" r:id="rId36"/>
    <p:sldId id="348" r:id="rId37"/>
    <p:sldId id="349" r:id="rId38"/>
    <p:sldId id="350" r:id="rId39"/>
    <p:sldId id="351" r:id="rId40"/>
    <p:sldId id="352" r:id="rId41"/>
    <p:sldId id="354" r:id="rId42"/>
    <p:sldId id="307" r:id="rId43"/>
    <p:sldId id="309" r:id="rId44"/>
  </p:sldIdLst>
  <p:sldSz cx="9144000" cy="6858000" type="screen4x3"/>
  <p:notesSz cx="6858000" cy="9144000"/>
  <p:embeddedFontLst>
    <p:embeddedFont>
      <p:font typeface="Calibri" panose="020F0502020204030204" pitchFamily="34" charset="0"/>
      <p:regular r:id="rId46"/>
      <p:bold r:id="rId47"/>
      <p:italic r:id="rId48"/>
      <p:boldItalic r:id="rId49"/>
    </p:embeddedFont>
    <p:embeddedFont>
      <p:font typeface="Hacen Tunisia Lt" panose="020B0604020202020204" charset="-78"/>
      <p:regular r:id="rId50"/>
    </p:embeddedFont>
    <p:embeddedFont>
      <p:font typeface="Traditional Arabic" panose="02020603050405020304" pitchFamily="18" charset="-78"/>
      <p:regular r:id="rId51"/>
      <p:bold r:id="rId52"/>
    </p:embeddedFont>
    <p:embeddedFont>
      <p:font typeface="Diwani Bent" panose="02010400000000000000" pitchFamily="2" charset="-78"/>
      <p:regular r:id="rId53"/>
    </p:embeddedFont>
    <p:embeddedFont>
      <p:font typeface="PT Bold Heading" panose="02010400000000000000" pitchFamily="2" charset="-78"/>
      <p:regular r:id="rId54"/>
    </p:embeddedFont>
    <p:embeddedFont>
      <p:font typeface="Hacen Saudi Arabia" panose="020B0604020202020204" charset="-78"/>
      <p:regular r:id="rId55"/>
    </p:embeddedFont>
    <p:embeddedFont>
      <p:font typeface="AGA Arabesque" panose="05010101010101010101" pitchFamily="2" charset="2"/>
      <p:regular r:id="rId5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156">
          <p15:clr>
            <a:srgbClr val="A4A3A4"/>
          </p15:clr>
        </p15:guide>
        <p15:guide id="2" orient="horz" pos="527">
          <p15:clr>
            <a:srgbClr val="A4A3A4"/>
          </p15:clr>
        </p15:guide>
        <p15:guide id="3" orient="horz" pos="1026">
          <p15:clr>
            <a:srgbClr val="A4A3A4"/>
          </p15:clr>
        </p15:guide>
        <p15:guide id="4" orient="horz" pos="2024">
          <p15:clr>
            <a:srgbClr val="A4A3A4"/>
          </p15:clr>
        </p15:guide>
        <p15:guide id="5" orient="horz" pos="2069">
          <p15:clr>
            <a:srgbClr val="A4A3A4"/>
          </p15:clr>
        </p15:guide>
        <p15:guide id="6" orient="horz" pos="3158">
          <p15:clr>
            <a:srgbClr val="A4A3A4"/>
          </p15:clr>
        </p15:guide>
        <p15:guide id="7" orient="horz" pos="1071">
          <p15:clr>
            <a:srgbClr val="A4A3A4"/>
          </p15:clr>
        </p15:guide>
        <p15:guide id="8" orient="horz" pos="3113">
          <p15:clr>
            <a:srgbClr val="A4A3A4"/>
          </p15:clr>
        </p15:guide>
        <p15:guide id="9" pos="249">
          <p15:clr>
            <a:srgbClr val="A4A3A4"/>
          </p15:clr>
        </p15:guide>
        <p15:guide id="10" pos="68">
          <p15:clr>
            <a:srgbClr val="A4A3A4"/>
          </p15:clr>
        </p15:guide>
        <p15:guide id="11" pos="3152">
          <p15:clr>
            <a:srgbClr val="A4A3A4"/>
          </p15:clr>
        </p15:guide>
        <p15:guide id="12" pos="3016">
          <p15:clr>
            <a:srgbClr val="A4A3A4"/>
          </p15:clr>
        </p15:guide>
        <p15:guide id="13" pos="5647">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58123"/>
    <a:srgbClr val="7F3F98"/>
    <a:srgbClr val="974BB5"/>
    <a:srgbClr val="C385BA"/>
    <a:srgbClr val="C0504D"/>
    <a:srgbClr val="F71139"/>
    <a:srgbClr val="ED0080"/>
    <a:srgbClr val="7F3598"/>
    <a:srgbClr val="8DC63F"/>
    <a:srgbClr val="DF31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بلا نمط، بلا شبكة">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8A107856-5554-42FB-B03E-39F5DBC370BA}" styleName="نمط متوسط 4 - تمييز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ED083AE6-46FA-4A59-8FB0-9F97EB10719F}" styleName="نمط فاتح 3 - تمييز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017" autoAdjust="0"/>
  </p:normalViewPr>
  <p:slideViewPr>
    <p:cSldViewPr snapToObjects="1">
      <p:cViewPr varScale="1">
        <p:scale>
          <a:sx n="82" d="100"/>
          <a:sy n="82" d="100"/>
        </p:scale>
        <p:origin x="480" y="72"/>
      </p:cViewPr>
      <p:guideLst>
        <p:guide orient="horz" pos="4156"/>
        <p:guide orient="horz" pos="527"/>
        <p:guide orient="horz" pos="1026"/>
        <p:guide orient="horz" pos="2024"/>
        <p:guide orient="horz" pos="2069"/>
        <p:guide orient="horz" pos="3158"/>
        <p:guide orient="horz" pos="1071"/>
        <p:guide orient="horz" pos="3113"/>
        <p:guide pos="249"/>
        <p:guide pos="68"/>
        <p:guide pos="3152"/>
        <p:guide pos="3016"/>
        <p:guide pos="5647"/>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font" Target="fonts/font2.fntdata"/><Relationship Id="rId50" Type="http://schemas.openxmlformats.org/officeDocument/2006/relationships/font" Target="fonts/font5.fntdata"/><Relationship Id="rId55" Type="http://schemas.openxmlformats.org/officeDocument/2006/relationships/font" Target="fonts/font10.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3" Type="http://schemas.openxmlformats.org/officeDocument/2006/relationships/font" Target="fonts/font8.fntdata"/><Relationship Id="rId58" Type="http://schemas.openxmlformats.org/officeDocument/2006/relationships/viewProps" Target="viewProp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font" Target="fonts/font3.fntdata"/><Relationship Id="rId56" Type="http://schemas.openxmlformats.org/officeDocument/2006/relationships/font" Target="fonts/font11.fntdata"/><Relationship Id="rId8" Type="http://schemas.openxmlformats.org/officeDocument/2006/relationships/slide" Target="slides/slide7.xml"/><Relationship Id="rId51" Type="http://schemas.openxmlformats.org/officeDocument/2006/relationships/font" Target="fonts/font6.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1.fntdata"/><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4.fntdata"/><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7.fntdata"/><Relationship Id="rId6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ar-SA"/>
  <c:roundedCorners val="0"/>
  <mc:AlternateContent xmlns:mc="http://schemas.openxmlformats.org/markup-compatibility/2006">
    <mc:Choice xmlns:c14="http://schemas.microsoft.com/office/drawing/2007/8/2/chart" Requires="c14">
      <c14:style val="112"/>
    </mc:Choice>
    <mc:Fallback>
      <c:style val="12"/>
    </mc:Fallback>
  </mc:AlternateContent>
  <c:chart>
    <c:autoTitleDeleted val="1"/>
    <c:view3D>
      <c:rotX val="15"/>
      <c:rotY val="20"/>
      <c:rAngAx val="1"/>
    </c:view3D>
    <c:floor>
      <c:thickness val="0"/>
    </c:floor>
    <c:sideWall>
      <c:thickness val="0"/>
    </c:sideWall>
    <c:backWall>
      <c:thickness val="0"/>
    </c:backWall>
    <c:plotArea>
      <c:layout>
        <c:manualLayout>
          <c:layoutTarget val="inner"/>
          <c:xMode val="edge"/>
          <c:yMode val="edge"/>
          <c:x val="5.1065507436570436E-2"/>
          <c:y val="0.1502745212404005"/>
          <c:w val="0.94893449256342954"/>
          <c:h val="0.67868960824341407"/>
        </c:manualLayout>
      </c:layout>
      <c:bar3DChart>
        <c:barDir val="col"/>
        <c:grouping val="clustered"/>
        <c:varyColors val="0"/>
        <c:ser>
          <c:idx val="0"/>
          <c:order val="0"/>
          <c:tx>
            <c:strRef>
              <c:f>ورقة1!$B$1</c:f>
              <c:strCache>
                <c:ptCount val="1"/>
                <c:pt idx="0">
                  <c:v>سلسلة 1</c:v>
                </c:pt>
              </c:strCache>
            </c:strRef>
          </c:tx>
          <c:invertIfNegative val="0"/>
          <c:cat>
            <c:strRef>
              <c:f>ورقة1!$A$2:$A$7</c:f>
              <c:strCache>
                <c:ptCount val="6"/>
                <c:pt idx="0">
                  <c:v>سؤال الأصحاب والمقربين</c:v>
                </c:pt>
                <c:pt idx="1">
                  <c:v>سؤال الوالدين</c:v>
                </c:pt>
                <c:pt idx="2">
                  <c:v>استشارة أهل العلم والصالحين والمختصين</c:v>
                </c:pt>
                <c:pt idx="3">
                  <c:v>اللجوء إلى الأفلام والمواقع الإباحية</c:v>
                </c:pt>
                <c:pt idx="4">
                  <c:v>ترك الأمر للخبرة الشخصية والفطرة الإنسانية</c:v>
                </c:pt>
                <c:pt idx="5">
                  <c:v>غير ذلك</c:v>
                </c:pt>
              </c:strCache>
            </c:strRef>
          </c:cat>
          <c:val>
            <c:numRef>
              <c:f>ورقة1!$B$2:$B$7</c:f>
              <c:numCache>
                <c:formatCode>General</c:formatCode>
                <c:ptCount val="6"/>
                <c:pt idx="0">
                  <c:v>46.4</c:v>
                </c:pt>
                <c:pt idx="1">
                  <c:v>8.1</c:v>
                </c:pt>
                <c:pt idx="2">
                  <c:v>16</c:v>
                </c:pt>
                <c:pt idx="3">
                  <c:v>9.6999999999999993</c:v>
                </c:pt>
                <c:pt idx="4">
                  <c:v>15.7</c:v>
                </c:pt>
                <c:pt idx="5">
                  <c:v>3.9</c:v>
                </c:pt>
              </c:numCache>
            </c:numRef>
          </c:val>
          <c:extLst xmlns:c16r2="http://schemas.microsoft.com/office/drawing/2015/06/chart">
            <c:ext xmlns:c16="http://schemas.microsoft.com/office/drawing/2014/chart" uri="{C3380CC4-5D6E-409C-BE32-E72D297353CC}">
              <c16:uniqueId val="{00000000-3324-4D21-AF2F-11990A6F9177}"/>
            </c:ext>
          </c:extLst>
        </c:ser>
        <c:dLbls>
          <c:showLegendKey val="0"/>
          <c:showVal val="0"/>
          <c:showCatName val="0"/>
          <c:showSerName val="0"/>
          <c:showPercent val="0"/>
          <c:showBubbleSize val="0"/>
        </c:dLbls>
        <c:gapWidth val="150"/>
        <c:shape val="cylinder"/>
        <c:axId val="204095584"/>
        <c:axId val="204096144"/>
        <c:axId val="0"/>
      </c:bar3DChart>
      <c:catAx>
        <c:axId val="204095584"/>
        <c:scaling>
          <c:orientation val="minMax"/>
        </c:scaling>
        <c:delete val="0"/>
        <c:axPos val="b"/>
        <c:numFmt formatCode="General" sourceLinked="0"/>
        <c:majorTickMark val="out"/>
        <c:minorTickMark val="none"/>
        <c:tickLblPos val="nextTo"/>
        <c:txPr>
          <a:bodyPr/>
          <a:lstStyle/>
          <a:p>
            <a:pPr>
              <a:defRPr sz="1200"/>
            </a:pPr>
            <a:endParaRPr lang="en-US"/>
          </a:p>
        </c:txPr>
        <c:crossAx val="204096144"/>
        <c:crosses val="autoZero"/>
        <c:auto val="1"/>
        <c:lblAlgn val="ctr"/>
        <c:lblOffset val="100"/>
        <c:noMultiLvlLbl val="0"/>
      </c:catAx>
      <c:valAx>
        <c:axId val="204096144"/>
        <c:scaling>
          <c:orientation val="minMax"/>
        </c:scaling>
        <c:delete val="0"/>
        <c:axPos val="l"/>
        <c:majorGridlines>
          <c:spPr>
            <a:ln>
              <a:solidFill>
                <a:schemeClr val="tx1">
                  <a:tint val="75000"/>
                  <a:satMod val="120000"/>
                </a:schemeClr>
              </a:solidFill>
            </a:ln>
          </c:spPr>
        </c:majorGridlines>
        <c:numFmt formatCode="General" sourceLinked="1"/>
        <c:majorTickMark val="out"/>
        <c:minorTickMark val="none"/>
        <c:tickLblPos val="nextTo"/>
        <c:crossAx val="20409558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0486A45-4EEB-4E0C-BE92-A6FF7DCD108C}" type="doc">
      <dgm:prSet loTypeId="urn:microsoft.com/office/officeart/2005/8/layout/hierarchy4" loCatId="hierarchy" qsTypeId="urn:microsoft.com/office/officeart/2005/8/quickstyle/simple3" qsCatId="simple" csTypeId="urn:microsoft.com/office/officeart/2005/8/colors/colorful3" csCatId="colorful" phldr="1"/>
      <dgm:spPr/>
      <dgm:t>
        <a:bodyPr/>
        <a:lstStyle/>
        <a:p>
          <a:pPr rtl="1"/>
          <a:endParaRPr lang="ar-SY"/>
        </a:p>
      </dgm:t>
    </dgm:pt>
    <dgm:pt modelId="{5C798A67-B0FC-44C8-978F-FC340E1E8639}">
      <dgm:prSet phldrT="[نص]"/>
      <dgm:spPr>
        <a:solidFill>
          <a:srgbClr val="C00000"/>
        </a:solidFill>
      </dgm:spPr>
      <dgm:t>
        <a:bodyPr/>
        <a:lstStyle/>
        <a:p>
          <a:pPr rtl="1"/>
          <a:r>
            <a:rPr lang="ar-SA" dirty="0" smtClean="0">
              <a:solidFill>
                <a:schemeClr val="bg1"/>
              </a:solidFill>
            </a:rPr>
            <a:t>ليلة العرس</a:t>
          </a:r>
          <a:endParaRPr lang="ar-SY" dirty="0">
            <a:solidFill>
              <a:schemeClr val="bg1"/>
            </a:solidFill>
          </a:endParaRPr>
        </a:p>
      </dgm:t>
    </dgm:pt>
    <dgm:pt modelId="{486D328A-02D5-4B2C-930A-8E3C791E185A}" type="parTrans" cxnId="{1FD3D724-8A78-4449-B61A-53CFD979917A}">
      <dgm:prSet/>
      <dgm:spPr/>
      <dgm:t>
        <a:bodyPr/>
        <a:lstStyle/>
        <a:p>
          <a:pPr rtl="1"/>
          <a:endParaRPr lang="ar-SY"/>
        </a:p>
      </dgm:t>
    </dgm:pt>
    <dgm:pt modelId="{4D8D4694-C1D1-4C45-B8D4-28E180BEBDCB}" type="sibTrans" cxnId="{1FD3D724-8A78-4449-B61A-53CFD979917A}">
      <dgm:prSet/>
      <dgm:spPr/>
      <dgm:t>
        <a:bodyPr/>
        <a:lstStyle/>
        <a:p>
          <a:pPr rtl="1"/>
          <a:endParaRPr lang="ar-SY"/>
        </a:p>
      </dgm:t>
    </dgm:pt>
    <dgm:pt modelId="{533A5E1E-A544-4682-B22B-0F4C9885448D}">
      <dgm:prSet phldrT="[نص]" custT="1"/>
      <dgm:spPr>
        <a:solidFill>
          <a:schemeClr val="bg1"/>
        </a:solidFill>
        <a:ln>
          <a:solidFill>
            <a:srgbClr val="C00000"/>
          </a:solidFill>
        </a:ln>
      </dgm:spPr>
      <dgm:t>
        <a:bodyPr anchor="t"/>
        <a:lstStyle/>
        <a:p>
          <a:pPr algn="justLow" rtl="1"/>
          <a:r>
            <a:rPr lang="ar-SA" sz="2400" kern="1200" dirty="0" smtClean="0">
              <a:solidFill>
                <a:srgbClr val="BF0000"/>
              </a:solidFill>
              <a:latin typeface="Hacen Tunisia Lt" pitchFamily="2" charset="-78"/>
              <a:ea typeface="+mn-ea"/>
              <a:cs typeface="Hacen Tunisia Lt" pitchFamily="2" charset="-78"/>
            </a:rPr>
            <a:t>1- </a:t>
          </a:r>
          <a:r>
            <a:rPr lang="ar-SA" sz="2400" kern="1200" dirty="0" smtClean="0">
              <a:solidFill>
                <a:srgbClr val="7F3F98"/>
              </a:solidFill>
              <a:latin typeface="Hacen Tunisia Lt" pitchFamily="2" charset="-78"/>
              <a:ea typeface="+mn-ea"/>
              <a:cs typeface="Hacen Tunisia Lt" pitchFamily="2" charset="-78"/>
            </a:rPr>
            <a:t>لا تبدأ زواجك بارتكاب المحرمات</a:t>
          </a:r>
          <a:endParaRPr lang="ar-SY" sz="2400" kern="1200" dirty="0" smtClean="0">
            <a:solidFill>
              <a:srgbClr val="7F3F98"/>
            </a:solidFill>
            <a:latin typeface="Hacen Tunisia Lt" pitchFamily="2" charset="-78"/>
            <a:ea typeface="+mn-ea"/>
            <a:cs typeface="Hacen Tunisia Lt" pitchFamily="2" charset="-78"/>
          </a:endParaRPr>
        </a:p>
      </dgm:t>
    </dgm:pt>
    <dgm:pt modelId="{FF62B65A-395B-472B-BD24-4EE0EC889EBC}" type="parTrans" cxnId="{0EBE2FB5-0934-49CF-8C2C-53DD0759A9FE}">
      <dgm:prSet/>
      <dgm:spPr/>
      <dgm:t>
        <a:bodyPr/>
        <a:lstStyle/>
        <a:p>
          <a:pPr rtl="1"/>
          <a:endParaRPr lang="ar-SY"/>
        </a:p>
      </dgm:t>
    </dgm:pt>
    <dgm:pt modelId="{FEEF1CE2-69F7-4331-B176-138E5DEF90DF}" type="sibTrans" cxnId="{0EBE2FB5-0934-49CF-8C2C-53DD0759A9FE}">
      <dgm:prSet/>
      <dgm:spPr/>
      <dgm:t>
        <a:bodyPr/>
        <a:lstStyle/>
        <a:p>
          <a:pPr rtl="1"/>
          <a:endParaRPr lang="ar-SY"/>
        </a:p>
      </dgm:t>
    </dgm:pt>
    <dgm:pt modelId="{99B23F77-1256-4145-A84C-0B84C7D06861}">
      <dgm:prSet phldrT="[نص]" custT="1"/>
      <dgm:spPr>
        <a:solidFill>
          <a:schemeClr val="bg1"/>
        </a:solidFill>
        <a:ln>
          <a:solidFill>
            <a:srgbClr val="C00000"/>
          </a:solidFill>
        </a:ln>
      </dgm:spPr>
      <dgm:t>
        <a:bodyPr anchor="t"/>
        <a:lstStyle/>
        <a:p>
          <a:pPr algn="justLow" rtl="1"/>
          <a:r>
            <a:rPr lang="ar-SA" sz="2400" kern="1200" dirty="0" smtClean="0">
              <a:solidFill>
                <a:srgbClr val="BF0000"/>
              </a:solidFill>
              <a:latin typeface="Hacen Tunisia Lt" pitchFamily="2" charset="-78"/>
              <a:ea typeface="+mn-ea"/>
              <a:cs typeface="Hacen Tunisia Lt" pitchFamily="2" charset="-78"/>
            </a:rPr>
            <a:t>2- </a:t>
          </a:r>
          <a:r>
            <a:rPr lang="ar-SA" sz="2400" kern="1200" dirty="0" smtClean="0">
              <a:solidFill>
                <a:srgbClr val="7F3F98"/>
              </a:solidFill>
              <a:latin typeface="Hacen Tunisia Lt" pitchFamily="2" charset="-78"/>
              <a:ea typeface="+mn-ea"/>
              <a:cs typeface="Hacen Tunisia Lt" pitchFamily="2" charset="-78"/>
            </a:rPr>
            <a:t>يسن لمن دخل إلى زوجته أن يدعو بالدعاء المأثور</a:t>
          </a:r>
          <a:endParaRPr lang="ar-SY" sz="2400" kern="1200" dirty="0" smtClean="0">
            <a:solidFill>
              <a:srgbClr val="7F3F98"/>
            </a:solidFill>
            <a:latin typeface="Hacen Tunisia Lt" pitchFamily="2" charset="-78"/>
            <a:ea typeface="+mn-ea"/>
            <a:cs typeface="Hacen Tunisia Lt" pitchFamily="2" charset="-78"/>
          </a:endParaRPr>
        </a:p>
      </dgm:t>
    </dgm:pt>
    <dgm:pt modelId="{A0023F0C-E6F5-4885-BFB3-A2DF41239576}" type="parTrans" cxnId="{797653AF-35DA-4016-9F8E-91C6119B9FFF}">
      <dgm:prSet/>
      <dgm:spPr/>
      <dgm:t>
        <a:bodyPr/>
        <a:lstStyle/>
        <a:p>
          <a:pPr rtl="1"/>
          <a:endParaRPr lang="ar-SY"/>
        </a:p>
      </dgm:t>
    </dgm:pt>
    <dgm:pt modelId="{C85D4A1F-495D-4396-94F3-F589A7346B8B}" type="sibTrans" cxnId="{797653AF-35DA-4016-9F8E-91C6119B9FFF}">
      <dgm:prSet/>
      <dgm:spPr/>
      <dgm:t>
        <a:bodyPr/>
        <a:lstStyle/>
        <a:p>
          <a:pPr rtl="1"/>
          <a:endParaRPr lang="ar-SY"/>
        </a:p>
      </dgm:t>
    </dgm:pt>
    <dgm:pt modelId="{57C1B30F-1FFD-478F-BCDB-EEB0080F499E}">
      <dgm:prSet phldrT="[نص]" custT="1"/>
      <dgm:spPr>
        <a:solidFill>
          <a:schemeClr val="bg1"/>
        </a:solidFill>
        <a:ln>
          <a:solidFill>
            <a:srgbClr val="C00000"/>
          </a:solidFill>
        </a:ln>
      </dgm:spPr>
      <dgm:t>
        <a:bodyPr anchor="t"/>
        <a:lstStyle/>
        <a:p>
          <a:pPr algn="justLow" rtl="1"/>
          <a:r>
            <a:rPr lang="ar-SA" sz="2400" kern="1200" dirty="0" smtClean="0">
              <a:solidFill>
                <a:srgbClr val="BF0000"/>
              </a:solidFill>
              <a:latin typeface="Hacen Tunisia Lt" pitchFamily="2" charset="-78"/>
              <a:ea typeface="+mn-ea"/>
              <a:cs typeface="Hacen Tunisia Lt" pitchFamily="2" charset="-78"/>
            </a:rPr>
            <a:t>3- </a:t>
          </a:r>
          <a:r>
            <a:rPr lang="ar-SA" sz="2400" kern="1200" dirty="0" smtClean="0">
              <a:solidFill>
                <a:srgbClr val="7F3F98"/>
              </a:solidFill>
              <a:latin typeface="Hacen Tunisia Lt" pitchFamily="2" charset="-78"/>
              <a:ea typeface="+mn-ea"/>
              <a:cs typeface="Hacen Tunisia Lt" pitchFamily="2" charset="-78"/>
            </a:rPr>
            <a:t>يُسن للزوج أن يتزَّن لزوجته، وأن </a:t>
          </a:r>
          <a:r>
            <a:rPr lang="ar-SY" sz="2400" kern="1200" dirty="0" smtClean="0">
              <a:solidFill>
                <a:srgbClr val="7F3F98"/>
              </a:solidFill>
              <a:latin typeface="Hacen Tunisia Lt" pitchFamily="2" charset="-78"/>
              <a:ea typeface="+mn-ea"/>
              <a:cs typeface="Hacen Tunisia Lt" pitchFamily="2" charset="-78"/>
            </a:rPr>
            <a:t>ي</a:t>
          </a:r>
          <a:r>
            <a:rPr lang="ar-SA" sz="2400" kern="1200" dirty="0" err="1" smtClean="0">
              <a:solidFill>
                <a:srgbClr val="7F3F98"/>
              </a:solidFill>
              <a:latin typeface="Hacen Tunisia Lt" pitchFamily="2" charset="-78"/>
              <a:ea typeface="+mn-ea"/>
              <a:cs typeface="Hacen Tunisia Lt" pitchFamily="2" charset="-78"/>
            </a:rPr>
            <a:t>ؤانسَها</a:t>
          </a:r>
          <a:r>
            <a:rPr lang="ar-SA" sz="2400" kern="1200" dirty="0" smtClean="0">
              <a:solidFill>
                <a:srgbClr val="7F3F98"/>
              </a:solidFill>
              <a:latin typeface="Hacen Tunisia Lt" pitchFamily="2" charset="-78"/>
              <a:ea typeface="+mn-ea"/>
              <a:cs typeface="Hacen Tunisia Lt" pitchFamily="2" charset="-78"/>
            </a:rPr>
            <a:t> ويلاطفَها</a:t>
          </a:r>
          <a:endParaRPr lang="ar-SY" sz="2400" kern="1200" dirty="0" smtClean="0">
            <a:solidFill>
              <a:srgbClr val="7F3F98"/>
            </a:solidFill>
            <a:latin typeface="Hacen Tunisia Lt" pitchFamily="2" charset="-78"/>
            <a:ea typeface="+mn-ea"/>
            <a:cs typeface="Hacen Tunisia Lt" pitchFamily="2" charset="-78"/>
          </a:endParaRPr>
        </a:p>
      </dgm:t>
    </dgm:pt>
    <dgm:pt modelId="{56FF4FA9-26FD-4176-A210-67B63C654BE2}" type="parTrans" cxnId="{ADD11D69-7360-44FC-A93F-E62BD6EBADB0}">
      <dgm:prSet/>
      <dgm:spPr/>
      <dgm:t>
        <a:bodyPr/>
        <a:lstStyle/>
        <a:p>
          <a:pPr rtl="1"/>
          <a:endParaRPr lang="ar-SY"/>
        </a:p>
      </dgm:t>
    </dgm:pt>
    <dgm:pt modelId="{E2765512-2DA8-4E11-A697-5057082A8C35}" type="sibTrans" cxnId="{ADD11D69-7360-44FC-A93F-E62BD6EBADB0}">
      <dgm:prSet/>
      <dgm:spPr/>
      <dgm:t>
        <a:bodyPr/>
        <a:lstStyle/>
        <a:p>
          <a:pPr rtl="1"/>
          <a:endParaRPr lang="ar-SY"/>
        </a:p>
      </dgm:t>
    </dgm:pt>
    <dgm:pt modelId="{43493D9C-B031-4888-82A1-74FB8C464448}">
      <dgm:prSet phldrT="[نص]" custT="1"/>
      <dgm:spPr>
        <a:solidFill>
          <a:schemeClr val="bg1"/>
        </a:solidFill>
        <a:ln>
          <a:solidFill>
            <a:srgbClr val="C00000"/>
          </a:solidFill>
        </a:ln>
      </dgm:spPr>
      <dgm:t>
        <a:bodyPr anchor="t"/>
        <a:lstStyle/>
        <a:p>
          <a:pPr algn="justLow" rtl="1"/>
          <a:r>
            <a:rPr lang="ar-SA" sz="2400" kern="1200" dirty="0" smtClean="0">
              <a:solidFill>
                <a:srgbClr val="BF0000"/>
              </a:solidFill>
              <a:latin typeface="Hacen Tunisia Lt" pitchFamily="2" charset="-78"/>
              <a:ea typeface="+mn-ea"/>
              <a:cs typeface="Hacen Tunisia Lt" pitchFamily="2" charset="-78"/>
            </a:rPr>
            <a:t>5- </a:t>
          </a:r>
          <a:r>
            <a:rPr lang="ar-SA" sz="2400" kern="1200" dirty="0" smtClean="0">
              <a:solidFill>
                <a:srgbClr val="7F3F98"/>
              </a:solidFill>
              <a:latin typeface="Hacen Tunisia Lt" pitchFamily="2" charset="-78"/>
              <a:ea typeface="+mn-ea"/>
              <a:cs typeface="Hacen Tunisia Lt" pitchFamily="2" charset="-78"/>
            </a:rPr>
            <a:t>يُنصَح بسؤال أهل العلم والتقوى</a:t>
          </a:r>
          <a:endParaRPr lang="ar-SY" sz="2400" kern="1200" dirty="0" smtClean="0">
            <a:solidFill>
              <a:srgbClr val="7F3F98"/>
            </a:solidFill>
            <a:latin typeface="Hacen Tunisia Lt" pitchFamily="2" charset="-78"/>
            <a:ea typeface="+mn-ea"/>
            <a:cs typeface="Hacen Tunisia Lt" pitchFamily="2" charset="-78"/>
          </a:endParaRPr>
        </a:p>
      </dgm:t>
    </dgm:pt>
    <dgm:pt modelId="{BFF08D2B-3D2E-49C4-A6D7-36915143397D}" type="parTrans" cxnId="{A42D4289-CECA-4799-8861-13F1E02DFBEC}">
      <dgm:prSet/>
      <dgm:spPr/>
      <dgm:t>
        <a:bodyPr/>
        <a:lstStyle/>
        <a:p>
          <a:pPr rtl="1"/>
          <a:endParaRPr lang="ar-SY"/>
        </a:p>
      </dgm:t>
    </dgm:pt>
    <dgm:pt modelId="{2768586F-0A62-4F1C-BC05-65029D4C4992}" type="sibTrans" cxnId="{A42D4289-CECA-4799-8861-13F1E02DFBEC}">
      <dgm:prSet/>
      <dgm:spPr/>
      <dgm:t>
        <a:bodyPr/>
        <a:lstStyle/>
        <a:p>
          <a:pPr rtl="1"/>
          <a:endParaRPr lang="ar-SY"/>
        </a:p>
      </dgm:t>
    </dgm:pt>
    <dgm:pt modelId="{FF46944F-237E-496B-B83D-21155CCE47E3}">
      <dgm:prSet phldrT="[نص]" custT="1"/>
      <dgm:spPr>
        <a:solidFill>
          <a:schemeClr val="bg1"/>
        </a:solidFill>
        <a:ln>
          <a:solidFill>
            <a:srgbClr val="C00000"/>
          </a:solidFill>
        </a:ln>
      </dgm:spPr>
      <dgm:t>
        <a:bodyPr anchor="t"/>
        <a:lstStyle/>
        <a:p>
          <a:pPr algn="justLow" rtl="1"/>
          <a:r>
            <a:rPr lang="ar-SA" sz="1800" kern="1200" dirty="0" smtClean="0">
              <a:solidFill>
                <a:srgbClr val="BF0000"/>
              </a:solidFill>
              <a:latin typeface="Hacen Tunisia Lt" pitchFamily="2" charset="-78"/>
              <a:ea typeface="+mn-ea"/>
              <a:cs typeface="Hacen Tunisia Lt" pitchFamily="2" charset="-78"/>
            </a:rPr>
            <a:t>6-</a:t>
          </a:r>
          <a:r>
            <a:rPr lang="ar-SY" sz="2400" kern="1200" dirty="0" smtClean="0">
              <a:solidFill>
                <a:srgbClr val="BF0000"/>
              </a:solidFill>
              <a:latin typeface="Hacen Tunisia Lt" pitchFamily="2" charset="-78"/>
              <a:ea typeface="+mn-ea"/>
              <a:cs typeface="Hacen Tunisia Lt" pitchFamily="2" charset="-78"/>
            </a:rPr>
            <a:t> </a:t>
          </a:r>
          <a:r>
            <a:rPr lang="ar-SA" sz="2400" kern="1200" dirty="0" smtClean="0">
              <a:solidFill>
                <a:srgbClr val="7F3F98"/>
              </a:solidFill>
              <a:latin typeface="Hacen Tunisia Lt" pitchFamily="2" charset="-78"/>
              <a:ea typeface="+mn-ea"/>
              <a:cs typeface="Hacen Tunisia Lt" pitchFamily="2" charset="-78"/>
            </a:rPr>
            <a:t>يحرُم إفشاء الأسرار الزوجية</a:t>
          </a:r>
          <a:endParaRPr lang="ar-SY" sz="2400" kern="1200" dirty="0" smtClean="0">
            <a:solidFill>
              <a:srgbClr val="7F3F98"/>
            </a:solidFill>
            <a:latin typeface="Hacen Tunisia Lt" pitchFamily="2" charset="-78"/>
            <a:ea typeface="+mn-ea"/>
            <a:cs typeface="Hacen Tunisia Lt" pitchFamily="2" charset="-78"/>
          </a:endParaRPr>
        </a:p>
      </dgm:t>
    </dgm:pt>
    <dgm:pt modelId="{530DAA8B-DEF0-483C-B27D-739316ED0BE5}" type="parTrans" cxnId="{681F16CD-4F71-40E4-8FFA-8D27B75B1644}">
      <dgm:prSet/>
      <dgm:spPr/>
      <dgm:t>
        <a:bodyPr/>
        <a:lstStyle/>
        <a:p>
          <a:pPr rtl="1"/>
          <a:endParaRPr lang="ar-SY"/>
        </a:p>
      </dgm:t>
    </dgm:pt>
    <dgm:pt modelId="{69DC6519-427A-4459-BF2F-3567723001A9}" type="sibTrans" cxnId="{681F16CD-4F71-40E4-8FFA-8D27B75B1644}">
      <dgm:prSet/>
      <dgm:spPr/>
      <dgm:t>
        <a:bodyPr/>
        <a:lstStyle/>
        <a:p>
          <a:pPr rtl="1"/>
          <a:endParaRPr lang="ar-SY"/>
        </a:p>
      </dgm:t>
    </dgm:pt>
    <dgm:pt modelId="{538097BE-2C24-44C9-B641-F77E0ED29E20}">
      <dgm:prSet phldrT="[نص]"/>
      <dgm:spPr>
        <a:solidFill>
          <a:schemeClr val="bg1"/>
        </a:solidFill>
        <a:ln>
          <a:solidFill>
            <a:srgbClr val="C00000"/>
          </a:solidFill>
        </a:ln>
      </dgm:spPr>
      <dgm:t>
        <a:bodyPr anchor="t"/>
        <a:lstStyle/>
        <a:p>
          <a:pPr rtl="1"/>
          <a:r>
            <a:rPr lang="ar-SA" dirty="0" smtClean="0">
              <a:solidFill>
                <a:srgbClr val="BF0000"/>
              </a:solidFill>
              <a:latin typeface="Hacen Tunisia Lt" pitchFamily="2" charset="-78"/>
              <a:ea typeface="+mn-ea"/>
              <a:cs typeface="Hacen Tunisia Lt" pitchFamily="2" charset="-78"/>
            </a:rPr>
            <a:t>4- </a:t>
          </a:r>
          <a:r>
            <a:rPr lang="ar-SA" dirty="0" smtClean="0">
              <a:solidFill>
                <a:srgbClr val="7F3F98"/>
              </a:solidFill>
              <a:latin typeface="Hacen Tunisia Lt" pitchFamily="2" charset="-78"/>
              <a:ea typeface="+mn-ea"/>
              <a:cs typeface="Hacen Tunisia Lt" pitchFamily="2" charset="-78"/>
            </a:rPr>
            <a:t>الزوجة كلُّها حلال لزوجها، والزوج كلُّه حلال لزوجته, إلا الإتيان في الدبر والحيضة</a:t>
          </a:r>
          <a:endParaRPr lang="ar-SY" dirty="0" smtClean="0">
            <a:solidFill>
              <a:srgbClr val="7F3F98"/>
            </a:solidFill>
            <a:latin typeface="Hacen Tunisia Lt" pitchFamily="2" charset="-78"/>
            <a:ea typeface="+mn-ea"/>
            <a:cs typeface="Hacen Tunisia Lt" pitchFamily="2" charset="-78"/>
          </a:endParaRPr>
        </a:p>
      </dgm:t>
    </dgm:pt>
    <dgm:pt modelId="{8654F21B-C4C9-441F-A41D-DBC650EA99E9}" type="parTrans" cxnId="{9A207F1F-B7F5-480B-8736-E445E1BDD96B}">
      <dgm:prSet/>
      <dgm:spPr/>
      <dgm:t>
        <a:bodyPr/>
        <a:lstStyle/>
        <a:p>
          <a:endParaRPr lang="en-US"/>
        </a:p>
      </dgm:t>
    </dgm:pt>
    <dgm:pt modelId="{0D7EA62C-6A9B-4984-B3FF-EFD5B782BAC7}" type="sibTrans" cxnId="{9A207F1F-B7F5-480B-8736-E445E1BDD96B}">
      <dgm:prSet/>
      <dgm:spPr/>
      <dgm:t>
        <a:bodyPr/>
        <a:lstStyle/>
        <a:p>
          <a:endParaRPr lang="en-US"/>
        </a:p>
      </dgm:t>
    </dgm:pt>
    <dgm:pt modelId="{094A6DBB-9958-419F-855A-3AC93C789A37}" type="pres">
      <dgm:prSet presAssocID="{E0486A45-4EEB-4E0C-BE92-A6FF7DCD108C}" presName="Name0" presStyleCnt="0">
        <dgm:presLayoutVars>
          <dgm:chPref val="1"/>
          <dgm:dir val="rev"/>
          <dgm:animOne val="branch"/>
          <dgm:animLvl val="lvl"/>
          <dgm:resizeHandles/>
        </dgm:presLayoutVars>
      </dgm:prSet>
      <dgm:spPr/>
      <dgm:t>
        <a:bodyPr/>
        <a:lstStyle/>
        <a:p>
          <a:pPr rtl="1"/>
          <a:endParaRPr lang="ar-SY"/>
        </a:p>
      </dgm:t>
    </dgm:pt>
    <dgm:pt modelId="{DA1F2718-9689-41AA-B1F0-AA0E1C4F8740}" type="pres">
      <dgm:prSet presAssocID="{5C798A67-B0FC-44C8-978F-FC340E1E8639}" presName="vertOne" presStyleCnt="0"/>
      <dgm:spPr/>
    </dgm:pt>
    <dgm:pt modelId="{0EDD2386-1A81-41C6-ACCA-B5CDEFAEC783}" type="pres">
      <dgm:prSet presAssocID="{5C798A67-B0FC-44C8-978F-FC340E1E8639}" presName="txOne" presStyleLbl="node0" presStyleIdx="0" presStyleCnt="1" custScaleX="97001" custScaleY="48067" custLinFactNeighborY="-24718">
        <dgm:presLayoutVars>
          <dgm:chPref val="3"/>
        </dgm:presLayoutVars>
      </dgm:prSet>
      <dgm:spPr/>
      <dgm:t>
        <a:bodyPr/>
        <a:lstStyle/>
        <a:p>
          <a:pPr rtl="1"/>
          <a:endParaRPr lang="ar-SY"/>
        </a:p>
      </dgm:t>
    </dgm:pt>
    <dgm:pt modelId="{70772431-830F-4AA5-A442-21834AC557AB}" type="pres">
      <dgm:prSet presAssocID="{5C798A67-B0FC-44C8-978F-FC340E1E8639}" presName="parTransOne" presStyleCnt="0"/>
      <dgm:spPr/>
    </dgm:pt>
    <dgm:pt modelId="{27B7DD65-9D39-445E-A913-4C40BB92348F}" type="pres">
      <dgm:prSet presAssocID="{5C798A67-B0FC-44C8-978F-FC340E1E8639}" presName="horzOne" presStyleCnt="0"/>
      <dgm:spPr/>
    </dgm:pt>
    <dgm:pt modelId="{DA7126E5-D214-4EE0-93C9-CA3B356DD1B6}" type="pres">
      <dgm:prSet presAssocID="{533A5E1E-A544-4682-B22B-0F4C9885448D}" presName="vertTwo" presStyleCnt="0"/>
      <dgm:spPr/>
    </dgm:pt>
    <dgm:pt modelId="{A58FF6E8-EFC3-424F-8B54-841F27BCCAB3}" type="pres">
      <dgm:prSet presAssocID="{533A5E1E-A544-4682-B22B-0F4C9885448D}" presName="txTwo" presStyleLbl="node2" presStyleIdx="0" presStyleCnt="6">
        <dgm:presLayoutVars>
          <dgm:chPref val="3"/>
        </dgm:presLayoutVars>
      </dgm:prSet>
      <dgm:spPr/>
      <dgm:t>
        <a:bodyPr/>
        <a:lstStyle/>
        <a:p>
          <a:pPr rtl="1"/>
          <a:endParaRPr lang="ar-SY"/>
        </a:p>
      </dgm:t>
    </dgm:pt>
    <dgm:pt modelId="{1F4B97A4-77D2-4D24-AAAB-86A89367FA56}" type="pres">
      <dgm:prSet presAssocID="{533A5E1E-A544-4682-B22B-0F4C9885448D}" presName="horzTwo" presStyleCnt="0"/>
      <dgm:spPr/>
    </dgm:pt>
    <dgm:pt modelId="{48E5AF66-19A4-49EB-A951-1A45A34B96FB}" type="pres">
      <dgm:prSet presAssocID="{FEEF1CE2-69F7-4331-B176-138E5DEF90DF}" presName="sibSpaceTwo" presStyleCnt="0"/>
      <dgm:spPr/>
    </dgm:pt>
    <dgm:pt modelId="{4408C58B-CC34-4FBA-A842-1DEFEF71C1C7}" type="pres">
      <dgm:prSet presAssocID="{99B23F77-1256-4145-A84C-0B84C7D06861}" presName="vertTwo" presStyleCnt="0"/>
      <dgm:spPr/>
    </dgm:pt>
    <dgm:pt modelId="{A63B6C40-9134-4CED-AA80-F6AE6F54BB11}" type="pres">
      <dgm:prSet presAssocID="{99B23F77-1256-4145-A84C-0B84C7D06861}" presName="txTwo" presStyleLbl="node2" presStyleIdx="1" presStyleCnt="6">
        <dgm:presLayoutVars>
          <dgm:chPref val="3"/>
        </dgm:presLayoutVars>
      </dgm:prSet>
      <dgm:spPr/>
      <dgm:t>
        <a:bodyPr/>
        <a:lstStyle/>
        <a:p>
          <a:pPr rtl="1"/>
          <a:endParaRPr lang="ar-SY"/>
        </a:p>
      </dgm:t>
    </dgm:pt>
    <dgm:pt modelId="{AA08678D-E2DF-4245-B988-A71A23647AE8}" type="pres">
      <dgm:prSet presAssocID="{99B23F77-1256-4145-A84C-0B84C7D06861}" presName="horzTwo" presStyleCnt="0"/>
      <dgm:spPr/>
    </dgm:pt>
    <dgm:pt modelId="{44396F68-CFCB-431F-9EF5-1EAA59D007AE}" type="pres">
      <dgm:prSet presAssocID="{C85D4A1F-495D-4396-94F3-F589A7346B8B}" presName="sibSpaceTwo" presStyleCnt="0"/>
      <dgm:spPr/>
    </dgm:pt>
    <dgm:pt modelId="{74334220-2293-425B-9357-513FF629F47B}" type="pres">
      <dgm:prSet presAssocID="{57C1B30F-1FFD-478F-BCDB-EEB0080F499E}" presName="vertTwo" presStyleCnt="0"/>
      <dgm:spPr/>
    </dgm:pt>
    <dgm:pt modelId="{6781932E-382D-46DD-97C6-7E3B3118477C}" type="pres">
      <dgm:prSet presAssocID="{57C1B30F-1FFD-478F-BCDB-EEB0080F499E}" presName="txTwo" presStyleLbl="node2" presStyleIdx="2" presStyleCnt="6">
        <dgm:presLayoutVars>
          <dgm:chPref val="3"/>
        </dgm:presLayoutVars>
      </dgm:prSet>
      <dgm:spPr/>
      <dgm:t>
        <a:bodyPr/>
        <a:lstStyle/>
        <a:p>
          <a:pPr rtl="1"/>
          <a:endParaRPr lang="ar-SY"/>
        </a:p>
      </dgm:t>
    </dgm:pt>
    <dgm:pt modelId="{03F8401F-5C50-467E-9F7E-ABCBDF166CFB}" type="pres">
      <dgm:prSet presAssocID="{57C1B30F-1FFD-478F-BCDB-EEB0080F499E}" presName="horzTwo" presStyleCnt="0"/>
      <dgm:spPr/>
    </dgm:pt>
    <dgm:pt modelId="{F9BE8599-04C0-4E9A-840B-141F18987664}" type="pres">
      <dgm:prSet presAssocID="{E2765512-2DA8-4E11-A697-5057082A8C35}" presName="sibSpaceTwo" presStyleCnt="0"/>
      <dgm:spPr/>
    </dgm:pt>
    <dgm:pt modelId="{F545493A-FEC1-4A40-ABA2-FDB0E1FCE0E4}" type="pres">
      <dgm:prSet presAssocID="{538097BE-2C24-44C9-B641-F77E0ED29E20}" presName="vertTwo" presStyleCnt="0"/>
      <dgm:spPr/>
    </dgm:pt>
    <dgm:pt modelId="{4A265A82-BFCC-4622-BC8C-05A65F93B9A2}" type="pres">
      <dgm:prSet presAssocID="{538097BE-2C24-44C9-B641-F77E0ED29E20}" presName="txTwo" presStyleLbl="node2" presStyleIdx="3" presStyleCnt="6">
        <dgm:presLayoutVars>
          <dgm:chPref val="3"/>
        </dgm:presLayoutVars>
      </dgm:prSet>
      <dgm:spPr/>
      <dgm:t>
        <a:bodyPr/>
        <a:lstStyle/>
        <a:p>
          <a:endParaRPr lang="en-US"/>
        </a:p>
      </dgm:t>
    </dgm:pt>
    <dgm:pt modelId="{22AA4144-9CAF-4C01-A0DB-84CC580DD5DF}" type="pres">
      <dgm:prSet presAssocID="{538097BE-2C24-44C9-B641-F77E0ED29E20}" presName="horzTwo" presStyleCnt="0"/>
      <dgm:spPr/>
    </dgm:pt>
    <dgm:pt modelId="{4ABBB3E7-247D-497D-A126-75A587EF039D}" type="pres">
      <dgm:prSet presAssocID="{0D7EA62C-6A9B-4984-B3FF-EFD5B782BAC7}" presName="sibSpaceTwo" presStyleCnt="0"/>
      <dgm:spPr/>
    </dgm:pt>
    <dgm:pt modelId="{026CCB5D-DA24-4015-B1CE-6B148AAEBFE7}" type="pres">
      <dgm:prSet presAssocID="{43493D9C-B031-4888-82A1-74FB8C464448}" presName="vertTwo" presStyleCnt="0"/>
      <dgm:spPr/>
    </dgm:pt>
    <dgm:pt modelId="{3B9D652C-E3C4-4F95-B071-86D297EF3D24}" type="pres">
      <dgm:prSet presAssocID="{43493D9C-B031-4888-82A1-74FB8C464448}" presName="txTwo" presStyleLbl="node2" presStyleIdx="4" presStyleCnt="6">
        <dgm:presLayoutVars>
          <dgm:chPref val="3"/>
        </dgm:presLayoutVars>
      </dgm:prSet>
      <dgm:spPr/>
      <dgm:t>
        <a:bodyPr/>
        <a:lstStyle/>
        <a:p>
          <a:pPr rtl="1"/>
          <a:endParaRPr lang="ar-SY"/>
        </a:p>
      </dgm:t>
    </dgm:pt>
    <dgm:pt modelId="{73F03CF9-E3B9-4854-96AD-81C390A700A9}" type="pres">
      <dgm:prSet presAssocID="{43493D9C-B031-4888-82A1-74FB8C464448}" presName="horzTwo" presStyleCnt="0"/>
      <dgm:spPr/>
    </dgm:pt>
    <dgm:pt modelId="{F45F83BB-08AB-4118-B70C-371E1A99C8E9}" type="pres">
      <dgm:prSet presAssocID="{2768586F-0A62-4F1C-BC05-65029D4C4992}" presName="sibSpaceTwo" presStyleCnt="0"/>
      <dgm:spPr/>
    </dgm:pt>
    <dgm:pt modelId="{6C514516-9C90-4AE4-B7AD-CBC244546614}" type="pres">
      <dgm:prSet presAssocID="{FF46944F-237E-496B-B83D-21155CCE47E3}" presName="vertTwo" presStyleCnt="0"/>
      <dgm:spPr/>
    </dgm:pt>
    <dgm:pt modelId="{8C2D1BAD-41CD-498D-BB54-9F5BBF5097DE}" type="pres">
      <dgm:prSet presAssocID="{FF46944F-237E-496B-B83D-21155CCE47E3}" presName="txTwo" presStyleLbl="node2" presStyleIdx="5" presStyleCnt="6">
        <dgm:presLayoutVars>
          <dgm:chPref val="3"/>
        </dgm:presLayoutVars>
      </dgm:prSet>
      <dgm:spPr/>
      <dgm:t>
        <a:bodyPr/>
        <a:lstStyle/>
        <a:p>
          <a:pPr rtl="1"/>
          <a:endParaRPr lang="ar-SY"/>
        </a:p>
      </dgm:t>
    </dgm:pt>
    <dgm:pt modelId="{5065D315-2DD2-4ADE-B033-48FE451EED09}" type="pres">
      <dgm:prSet presAssocID="{FF46944F-237E-496B-B83D-21155CCE47E3}" presName="horzTwo" presStyleCnt="0"/>
      <dgm:spPr/>
    </dgm:pt>
  </dgm:ptLst>
  <dgm:cxnLst>
    <dgm:cxn modelId="{A221FAD0-8DB5-42FA-ADB7-57542F49AA81}" type="presOf" srcId="{5C798A67-B0FC-44C8-978F-FC340E1E8639}" destId="{0EDD2386-1A81-41C6-ACCA-B5CDEFAEC783}" srcOrd="0" destOrd="0" presId="urn:microsoft.com/office/officeart/2005/8/layout/hierarchy4"/>
    <dgm:cxn modelId="{ADD11D69-7360-44FC-A93F-E62BD6EBADB0}" srcId="{5C798A67-B0FC-44C8-978F-FC340E1E8639}" destId="{57C1B30F-1FFD-478F-BCDB-EEB0080F499E}" srcOrd="2" destOrd="0" parTransId="{56FF4FA9-26FD-4176-A210-67B63C654BE2}" sibTransId="{E2765512-2DA8-4E11-A697-5057082A8C35}"/>
    <dgm:cxn modelId="{81C9D900-1170-49BD-8E8F-33B29A29C64A}" type="presOf" srcId="{43493D9C-B031-4888-82A1-74FB8C464448}" destId="{3B9D652C-E3C4-4F95-B071-86D297EF3D24}" srcOrd="0" destOrd="0" presId="urn:microsoft.com/office/officeart/2005/8/layout/hierarchy4"/>
    <dgm:cxn modelId="{51CA3646-EF00-40C0-A871-E0978CAE2680}" type="presOf" srcId="{E0486A45-4EEB-4E0C-BE92-A6FF7DCD108C}" destId="{094A6DBB-9958-419F-855A-3AC93C789A37}" srcOrd="0" destOrd="0" presId="urn:microsoft.com/office/officeart/2005/8/layout/hierarchy4"/>
    <dgm:cxn modelId="{194CCAAD-7D9E-4EF7-BDC9-856BC53A8F3B}" type="presOf" srcId="{FF46944F-237E-496B-B83D-21155CCE47E3}" destId="{8C2D1BAD-41CD-498D-BB54-9F5BBF5097DE}" srcOrd="0" destOrd="0" presId="urn:microsoft.com/office/officeart/2005/8/layout/hierarchy4"/>
    <dgm:cxn modelId="{0EBE2FB5-0934-49CF-8C2C-53DD0759A9FE}" srcId="{5C798A67-B0FC-44C8-978F-FC340E1E8639}" destId="{533A5E1E-A544-4682-B22B-0F4C9885448D}" srcOrd="0" destOrd="0" parTransId="{FF62B65A-395B-472B-BD24-4EE0EC889EBC}" sibTransId="{FEEF1CE2-69F7-4331-B176-138E5DEF90DF}"/>
    <dgm:cxn modelId="{681F16CD-4F71-40E4-8FFA-8D27B75B1644}" srcId="{5C798A67-B0FC-44C8-978F-FC340E1E8639}" destId="{FF46944F-237E-496B-B83D-21155CCE47E3}" srcOrd="5" destOrd="0" parTransId="{530DAA8B-DEF0-483C-B27D-739316ED0BE5}" sibTransId="{69DC6519-427A-4459-BF2F-3567723001A9}"/>
    <dgm:cxn modelId="{46B26075-FB58-48B8-8111-93C011722BE6}" type="presOf" srcId="{99B23F77-1256-4145-A84C-0B84C7D06861}" destId="{A63B6C40-9134-4CED-AA80-F6AE6F54BB11}" srcOrd="0" destOrd="0" presId="urn:microsoft.com/office/officeart/2005/8/layout/hierarchy4"/>
    <dgm:cxn modelId="{9A207F1F-B7F5-480B-8736-E445E1BDD96B}" srcId="{5C798A67-B0FC-44C8-978F-FC340E1E8639}" destId="{538097BE-2C24-44C9-B641-F77E0ED29E20}" srcOrd="3" destOrd="0" parTransId="{8654F21B-C4C9-441F-A41D-DBC650EA99E9}" sibTransId="{0D7EA62C-6A9B-4984-B3FF-EFD5B782BAC7}"/>
    <dgm:cxn modelId="{797653AF-35DA-4016-9F8E-91C6119B9FFF}" srcId="{5C798A67-B0FC-44C8-978F-FC340E1E8639}" destId="{99B23F77-1256-4145-A84C-0B84C7D06861}" srcOrd="1" destOrd="0" parTransId="{A0023F0C-E6F5-4885-BFB3-A2DF41239576}" sibTransId="{C85D4A1F-495D-4396-94F3-F589A7346B8B}"/>
    <dgm:cxn modelId="{9461F870-44BC-4B03-AE24-CB89948864DB}" type="presOf" srcId="{538097BE-2C24-44C9-B641-F77E0ED29E20}" destId="{4A265A82-BFCC-4622-BC8C-05A65F93B9A2}" srcOrd="0" destOrd="0" presId="urn:microsoft.com/office/officeart/2005/8/layout/hierarchy4"/>
    <dgm:cxn modelId="{A42D4289-CECA-4799-8861-13F1E02DFBEC}" srcId="{5C798A67-B0FC-44C8-978F-FC340E1E8639}" destId="{43493D9C-B031-4888-82A1-74FB8C464448}" srcOrd="4" destOrd="0" parTransId="{BFF08D2B-3D2E-49C4-A6D7-36915143397D}" sibTransId="{2768586F-0A62-4F1C-BC05-65029D4C4992}"/>
    <dgm:cxn modelId="{B74D48B3-A3F2-45DA-B486-E947E1601B2B}" type="presOf" srcId="{57C1B30F-1FFD-478F-BCDB-EEB0080F499E}" destId="{6781932E-382D-46DD-97C6-7E3B3118477C}" srcOrd="0" destOrd="0" presId="urn:microsoft.com/office/officeart/2005/8/layout/hierarchy4"/>
    <dgm:cxn modelId="{7E99AC1B-B5E4-485C-A1D5-E91E5642330D}" type="presOf" srcId="{533A5E1E-A544-4682-B22B-0F4C9885448D}" destId="{A58FF6E8-EFC3-424F-8B54-841F27BCCAB3}" srcOrd="0" destOrd="0" presId="urn:microsoft.com/office/officeart/2005/8/layout/hierarchy4"/>
    <dgm:cxn modelId="{1FD3D724-8A78-4449-B61A-53CFD979917A}" srcId="{E0486A45-4EEB-4E0C-BE92-A6FF7DCD108C}" destId="{5C798A67-B0FC-44C8-978F-FC340E1E8639}" srcOrd="0" destOrd="0" parTransId="{486D328A-02D5-4B2C-930A-8E3C791E185A}" sibTransId="{4D8D4694-C1D1-4C45-B8D4-28E180BEBDCB}"/>
    <dgm:cxn modelId="{9C0D2812-FA10-45E9-8F38-26ADAB354DCC}" type="presParOf" srcId="{094A6DBB-9958-419F-855A-3AC93C789A37}" destId="{DA1F2718-9689-41AA-B1F0-AA0E1C4F8740}" srcOrd="0" destOrd="0" presId="urn:microsoft.com/office/officeart/2005/8/layout/hierarchy4"/>
    <dgm:cxn modelId="{4F994A8A-E7E7-4851-8BE0-937121A8EB6B}" type="presParOf" srcId="{DA1F2718-9689-41AA-B1F0-AA0E1C4F8740}" destId="{0EDD2386-1A81-41C6-ACCA-B5CDEFAEC783}" srcOrd="0" destOrd="0" presId="urn:microsoft.com/office/officeart/2005/8/layout/hierarchy4"/>
    <dgm:cxn modelId="{3CD85E42-6A34-4688-B723-297161F4C010}" type="presParOf" srcId="{DA1F2718-9689-41AA-B1F0-AA0E1C4F8740}" destId="{70772431-830F-4AA5-A442-21834AC557AB}" srcOrd="1" destOrd="0" presId="urn:microsoft.com/office/officeart/2005/8/layout/hierarchy4"/>
    <dgm:cxn modelId="{715210F8-DBD8-4022-B17B-1B9F914D6129}" type="presParOf" srcId="{DA1F2718-9689-41AA-B1F0-AA0E1C4F8740}" destId="{27B7DD65-9D39-445E-A913-4C40BB92348F}" srcOrd="2" destOrd="0" presId="urn:microsoft.com/office/officeart/2005/8/layout/hierarchy4"/>
    <dgm:cxn modelId="{E1737786-BA4A-42A2-AA22-D197878E0E32}" type="presParOf" srcId="{27B7DD65-9D39-445E-A913-4C40BB92348F}" destId="{DA7126E5-D214-4EE0-93C9-CA3B356DD1B6}" srcOrd="0" destOrd="0" presId="urn:microsoft.com/office/officeart/2005/8/layout/hierarchy4"/>
    <dgm:cxn modelId="{FF603373-1DC7-476E-8E73-BC3F36FC5CF2}" type="presParOf" srcId="{DA7126E5-D214-4EE0-93C9-CA3B356DD1B6}" destId="{A58FF6E8-EFC3-424F-8B54-841F27BCCAB3}" srcOrd="0" destOrd="0" presId="urn:microsoft.com/office/officeart/2005/8/layout/hierarchy4"/>
    <dgm:cxn modelId="{D311BA83-38DF-4407-8020-3DAD9B3C620C}" type="presParOf" srcId="{DA7126E5-D214-4EE0-93C9-CA3B356DD1B6}" destId="{1F4B97A4-77D2-4D24-AAAB-86A89367FA56}" srcOrd="1" destOrd="0" presId="urn:microsoft.com/office/officeart/2005/8/layout/hierarchy4"/>
    <dgm:cxn modelId="{CB426EC1-57AF-432D-91C6-3ABE314B8A61}" type="presParOf" srcId="{27B7DD65-9D39-445E-A913-4C40BB92348F}" destId="{48E5AF66-19A4-49EB-A951-1A45A34B96FB}" srcOrd="1" destOrd="0" presId="urn:microsoft.com/office/officeart/2005/8/layout/hierarchy4"/>
    <dgm:cxn modelId="{1CEC4A0A-F0BC-4002-B647-1020A7603EBC}" type="presParOf" srcId="{27B7DD65-9D39-445E-A913-4C40BB92348F}" destId="{4408C58B-CC34-4FBA-A842-1DEFEF71C1C7}" srcOrd="2" destOrd="0" presId="urn:microsoft.com/office/officeart/2005/8/layout/hierarchy4"/>
    <dgm:cxn modelId="{78CBB48B-E8D3-4090-86A2-BA93B5C19574}" type="presParOf" srcId="{4408C58B-CC34-4FBA-A842-1DEFEF71C1C7}" destId="{A63B6C40-9134-4CED-AA80-F6AE6F54BB11}" srcOrd="0" destOrd="0" presId="urn:microsoft.com/office/officeart/2005/8/layout/hierarchy4"/>
    <dgm:cxn modelId="{52926F7F-E837-4EB2-903E-F7D68CEF6E02}" type="presParOf" srcId="{4408C58B-CC34-4FBA-A842-1DEFEF71C1C7}" destId="{AA08678D-E2DF-4245-B988-A71A23647AE8}" srcOrd="1" destOrd="0" presId="urn:microsoft.com/office/officeart/2005/8/layout/hierarchy4"/>
    <dgm:cxn modelId="{CEA39B76-EDDB-4600-9580-6E01956BD3B1}" type="presParOf" srcId="{27B7DD65-9D39-445E-A913-4C40BB92348F}" destId="{44396F68-CFCB-431F-9EF5-1EAA59D007AE}" srcOrd="3" destOrd="0" presId="urn:microsoft.com/office/officeart/2005/8/layout/hierarchy4"/>
    <dgm:cxn modelId="{0B378245-5C7F-49DF-AD7E-7A6636233849}" type="presParOf" srcId="{27B7DD65-9D39-445E-A913-4C40BB92348F}" destId="{74334220-2293-425B-9357-513FF629F47B}" srcOrd="4" destOrd="0" presId="urn:microsoft.com/office/officeart/2005/8/layout/hierarchy4"/>
    <dgm:cxn modelId="{41BF135C-B1E3-41C2-9AE7-12A6AF54EFA3}" type="presParOf" srcId="{74334220-2293-425B-9357-513FF629F47B}" destId="{6781932E-382D-46DD-97C6-7E3B3118477C}" srcOrd="0" destOrd="0" presId="urn:microsoft.com/office/officeart/2005/8/layout/hierarchy4"/>
    <dgm:cxn modelId="{33F0FB2F-C353-48F4-AA67-379DD7F1D755}" type="presParOf" srcId="{74334220-2293-425B-9357-513FF629F47B}" destId="{03F8401F-5C50-467E-9F7E-ABCBDF166CFB}" srcOrd="1" destOrd="0" presId="urn:microsoft.com/office/officeart/2005/8/layout/hierarchy4"/>
    <dgm:cxn modelId="{B6F8BE47-6726-4310-B849-852DFD876868}" type="presParOf" srcId="{27B7DD65-9D39-445E-A913-4C40BB92348F}" destId="{F9BE8599-04C0-4E9A-840B-141F18987664}" srcOrd="5" destOrd="0" presId="urn:microsoft.com/office/officeart/2005/8/layout/hierarchy4"/>
    <dgm:cxn modelId="{2A4A3E26-BA6E-41CC-83E2-824FACA53992}" type="presParOf" srcId="{27B7DD65-9D39-445E-A913-4C40BB92348F}" destId="{F545493A-FEC1-4A40-ABA2-FDB0E1FCE0E4}" srcOrd="6" destOrd="0" presId="urn:microsoft.com/office/officeart/2005/8/layout/hierarchy4"/>
    <dgm:cxn modelId="{000412AC-5B81-460A-991C-FD1633B1DD3D}" type="presParOf" srcId="{F545493A-FEC1-4A40-ABA2-FDB0E1FCE0E4}" destId="{4A265A82-BFCC-4622-BC8C-05A65F93B9A2}" srcOrd="0" destOrd="0" presId="urn:microsoft.com/office/officeart/2005/8/layout/hierarchy4"/>
    <dgm:cxn modelId="{A0A5708C-414E-4ABA-9FC5-C4F8302B0202}" type="presParOf" srcId="{F545493A-FEC1-4A40-ABA2-FDB0E1FCE0E4}" destId="{22AA4144-9CAF-4C01-A0DB-84CC580DD5DF}" srcOrd="1" destOrd="0" presId="urn:microsoft.com/office/officeart/2005/8/layout/hierarchy4"/>
    <dgm:cxn modelId="{F1D20D0A-80EC-40B8-B5DD-6FDE562075D3}" type="presParOf" srcId="{27B7DD65-9D39-445E-A913-4C40BB92348F}" destId="{4ABBB3E7-247D-497D-A126-75A587EF039D}" srcOrd="7" destOrd="0" presId="urn:microsoft.com/office/officeart/2005/8/layout/hierarchy4"/>
    <dgm:cxn modelId="{464ECF1E-44E8-4D6B-A196-B6B23BFC3110}" type="presParOf" srcId="{27B7DD65-9D39-445E-A913-4C40BB92348F}" destId="{026CCB5D-DA24-4015-B1CE-6B148AAEBFE7}" srcOrd="8" destOrd="0" presId="urn:microsoft.com/office/officeart/2005/8/layout/hierarchy4"/>
    <dgm:cxn modelId="{943B75AE-850E-4E75-A1B4-B63320BEED14}" type="presParOf" srcId="{026CCB5D-DA24-4015-B1CE-6B148AAEBFE7}" destId="{3B9D652C-E3C4-4F95-B071-86D297EF3D24}" srcOrd="0" destOrd="0" presId="urn:microsoft.com/office/officeart/2005/8/layout/hierarchy4"/>
    <dgm:cxn modelId="{032A89CC-FD7D-451D-AA80-441CB32A6EAA}" type="presParOf" srcId="{026CCB5D-DA24-4015-B1CE-6B148AAEBFE7}" destId="{73F03CF9-E3B9-4854-96AD-81C390A700A9}" srcOrd="1" destOrd="0" presId="urn:microsoft.com/office/officeart/2005/8/layout/hierarchy4"/>
    <dgm:cxn modelId="{63EB9020-A973-465E-8EA2-DC6208B5018F}" type="presParOf" srcId="{27B7DD65-9D39-445E-A913-4C40BB92348F}" destId="{F45F83BB-08AB-4118-B70C-371E1A99C8E9}" srcOrd="9" destOrd="0" presId="urn:microsoft.com/office/officeart/2005/8/layout/hierarchy4"/>
    <dgm:cxn modelId="{43180D48-3985-4AEF-BF1A-4BD1B7FDA0FF}" type="presParOf" srcId="{27B7DD65-9D39-445E-A913-4C40BB92348F}" destId="{6C514516-9C90-4AE4-B7AD-CBC244546614}" srcOrd="10" destOrd="0" presId="urn:microsoft.com/office/officeart/2005/8/layout/hierarchy4"/>
    <dgm:cxn modelId="{265D123B-8DC0-4F42-9DD4-35E4B437315E}" type="presParOf" srcId="{6C514516-9C90-4AE4-B7AD-CBC244546614}" destId="{8C2D1BAD-41CD-498D-BB54-9F5BBF5097DE}" srcOrd="0" destOrd="0" presId="urn:microsoft.com/office/officeart/2005/8/layout/hierarchy4"/>
    <dgm:cxn modelId="{F89AF202-557B-4640-B876-8E3A7A68723D}" type="presParOf" srcId="{6C514516-9C90-4AE4-B7AD-CBC244546614}" destId="{5065D315-2DD2-4ADE-B033-48FE451EED09}" srcOrd="1" destOrd="0" presId="urn:microsoft.com/office/officeart/2005/8/layout/hierarchy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DD2386-1A81-41C6-ACCA-B5CDEFAEC783}">
      <dsp:nvSpPr>
        <dsp:cNvPr id="0" name=""/>
        <dsp:cNvSpPr/>
      </dsp:nvSpPr>
      <dsp:spPr>
        <a:xfrm>
          <a:off x="137157" y="0"/>
          <a:ext cx="8869684" cy="2034848"/>
        </a:xfrm>
        <a:prstGeom prst="roundRect">
          <a:avLst>
            <a:gd name="adj" fmla="val 10000"/>
          </a:avLst>
        </a:prstGeom>
        <a:solidFill>
          <a:srgbClr val="C00000"/>
        </a:solidFill>
        <a:ln>
          <a:noFill/>
        </a:ln>
        <a:effectLst>
          <a:outerShdw blurRad="63500" dist="25400" dir="14700000" algn="t" rotWithShape="0">
            <a:srgbClr val="000000">
              <a:alpha val="50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47650" tIns="247650" rIns="247650" bIns="247650" numCol="1" spcCol="1270" anchor="ctr" anchorCtr="0">
          <a:noAutofit/>
        </a:bodyPr>
        <a:lstStyle/>
        <a:p>
          <a:pPr lvl="0" algn="ctr" defTabSz="2889250" rtl="1">
            <a:lnSpc>
              <a:spcPct val="90000"/>
            </a:lnSpc>
            <a:spcBef>
              <a:spcPct val="0"/>
            </a:spcBef>
            <a:spcAft>
              <a:spcPct val="35000"/>
            </a:spcAft>
          </a:pPr>
          <a:r>
            <a:rPr lang="ar-SA" sz="6500" kern="1200" dirty="0" smtClean="0">
              <a:solidFill>
                <a:schemeClr val="bg1"/>
              </a:solidFill>
            </a:rPr>
            <a:t>ليلة العرس</a:t>
          </a:r>
          <a:endParaRPr lang="ar-SY" sz="6500" kern="1200" dirty="0">
            <a:solidFill>
              <a:schemeClr val="bg1"/>
            </a:solidFill>
          </a:endParaRPr>
        </a:p>
      </dsp:txBody>
      <dsp:txXfrm>
        <a:off x="196756" y="59599"/>
        <a:ext cx="8750486" cy="1915650"/>
      </dsp:txXfrm>
    </dsp:sp>
    <dsp:sp modelId="{A58FF6E8-EFC3-424F-8B54-841F27BCCAB3}">
      <dsp:nvSpPr>
        <dsp:cNvPr id="0" name=""/>
        <dsp:cNvSpPr/>
      </dsp:nvSpPr>
      <dsp:spPr>
        <a:xfrm>
          <a:off x="7719670" y="2364071"/>
          <a:ext cx="1424285" cy="4233359"/>
        </a:xfrm>
        <a:prstGeom prst="roundRect">
          <a:avLst>
            <a:gd name="adj" fmla="val 10000"/>
          </a:avLst>
        </a:prstGeom>
        <a:solidFill>
          <a:schemeClr val="bg1"/>
        </a:solidFill>
        <a:ln>
          <a:solidFill>
            <a:srgbClr val="C00000"/>
          </a:solidFill>
        </a:ln>
        <a:effectLst>
          <a:outerShdw blurRad="63500" dist="25400" dir="14700000" algn="t" rotWithShape="0">
            <a:srgbClr val="000000">
              <a:alpha val="50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t" anchorCtr="0">
          <a:noAutofit/>
        </a:bodyPr>
        <a:lstStyle/>
        <a:p>
          <a:pPr lvl="0" algn="justLow" defTabSz="1066800" rtl="1">
            <a:lnSpc>
              <a:spcPct val="90000"/>
            </a:lnSpc>
            <a:spcBef>
              <a:spcPct val="0"/>
            </a:spcBef>
            <a:spcAft>
              <a:spcPct val="35000"/>
            </a:spcAft>
          </a:pPr>
          <a:r>
            <a:rPr lang="ar-SA" sz="2400" kern="1200" dirty="0" smtClean="0">
              <a:solidFill>
                <a:srgbClr val="BF0000"/>
              </a:solidFill>
              <a:latin typeface="Hacen Tunisia Lt" pitchFamily="2" charset="-78"/>
              <a:ea typeface="+mn-ea"/>
              <a:cs typeface="Hacen Tunisia Lt" pitchFamily="2" charset="-78"/>
            </a:rPr>
            <a:t>1- </a:t>
          </a:r>
          <a:r>
            <a:rPr lang="ar-SA" sz="2400" kern="1200" dirty="0" smtClean="0">
              <a:solidFill>
                <a:srgbClr val="7F3F98"/>
              </a:solidFill>
              <a:latin typeface="Hacen Tunisia Lt" pitchFamily="2" charset="-78"/>
              <a:ea typeface="+mn-ea"/>
              <a:cs typeface="Hacen Tunisia Lt" pitchFamily="2" charset="-78"/>
            </a:rPr>
            <a:t>لا تبدأ زواجك بارتكاب المحرمات</a:t>
          </a:r>
          <a:endParaRPr lang="ar-SY" sz="2400" kern="1200" dirty="0" smtClean="0">
            <a:solidFill>
              <a:srgbClr val="7F3F98"/>
            </a:solidFill>
            <a:latin typeface="Hacen Tunisia Lt" pitchFamily="2" charset="-78"/>
            <a:ea typeface="+mn-ea"/>
            <a:cs typeface="Hacen Tunisia Lt" pitchFamily="2" charset="-78"/>
          </a:endParaRPr>
        </a:p>
      </dsp:txBody>
      <dsp:txXfrm>
        <a:off x="7761386" y="2405787"/>
        <a:ext cx="1340853" cy="4149927"/>
      </dsp:txXfrm>
    </dsp:sp>
    <dsp:sp modelId="{A63B6C40-9134-4CED-AA80-F6AE6F54BB11}">
      <dsp:nvSpPr>
        <dsp:cNvPr id="0" name=""/>
        <dsp:cNvSpPr/>
      </dsp:nvSpPr>
      <dsp:spPr>
        <a:xfrm>
          <a:off x="6175745" y="2364071"/>
          <a:ext cx="1424285" cy="4233359"/>
        </a:xfrm>
        <a:prstGeom prst="roundRect">
          <a:avLst>
            <a:gd name="adj" fmla="val 10000"/>
          </a:avLst>
        </a:prstGeom>
        <a:solidFill>
          <a:schemeClr val="bg1"/>
        </a:solidFill>
        <a:ln>
          <a:solidFill>
            <a:srgbClr val="C00000"/>
          </a:solidFill>
        </a:ln>
        <a:effectLst>
          <a:outerShdw blurRad="63500" dist="25400" dir="14700000" algn="t" rotWithShape="0">
            <a:srgbClr val="000000">
              <a:alpha val="50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t" anchorCtr="0">
          <a:noAutofit/>
        </a:bodyPr>
        <a:lstStyle/>
        <a:p>
          <a:pPr lvl="0" algn="justLow" defTabSz="1066800" rtl="1">
            <a:lnSpc>
              <a:spcPct val="90000"/>
            </a:lnSpc>
            <a:spcBef>
              <a:spcPct val="0"/>
            </a:spcBef>
            <a:spcAft>
              <a:spcPct val="35000"/>
            </a:spcAft>
          </a:pPr>
          <a:r>
            <a:rPr lang="ar-SA" sz="2400" kern="1200" dirty="0" smtClean="0">
              <a:solidFill>
                <a:srgbClr val="BF0000"/>
              </a:solidFill>
              <a:latin typeface="Hacen Tunisia Lt" pitchFamily="2" charset="-78"/>
              <a:ea typeface="+mn-ea"/>
              <a:cs typeface="Hacen Tunisia Lt" pitchFamily="2" charset="-78"/>
            </a:rPr>
            <a:t>2- </a:t>
          </a:r>
          <a:r>
            <a:rPr lang="ar-SA" sz="2400" kern="1200" dirty="0" smtClean="0">
              <a:solidFill>
                <a:srgbClr val="7F3F98"/>
              </a:solidFill>
              <a:latin typeface="Hacen Tunisia Lt" pitchFamily="2" charset="-78"/>
              <a:ea typeface="+mn-ea"/>
              <a:cs typeface="Hacen Tunisia Lt" pitchFamily="2" charset="-78"/>
            </a:rPr>
            <a:t>يسن لمن دخل إلى زوجته أن يدعو بالدعاء المأثور</a:t>
          </a:r>
          <a:endParaRPr lang="ar-SY" sz="2400" kern="1200" dirty="0" smtClean="0">
            <a:solidFill>
              <a:srgbClr val="7F3F98"/>
            </a:solidFill>
            <a:latin typeface="Hacen Tunisia Lt" pitchFamily="2" charset="-78"/>
            <a:ea typeface="+mn-ea"/>
            <a:cs typeface="Hacen Tunisia Lt" pitchFamily="2" charset="-78"/>
          </a:endParaRPr>
        </a:p>
      </dsp:txBody>
      <dsp:txXfrm>
        <a:off x="6217461" y="2405787"/>
        <a:ext cx="1340853" cy="4149927"/>
      </dsp:txXfrm>
    </dsp:sp>
    <dsp:sp modelId="{6781932E-382D-46DD-97C6-7E3B3118477C}">
      <dsp:nvSpPr>
        <dsp:cNvPr id="0" name=""/>
        <dsp:cNvSpPr/>
      </dsp:nvSpPr>
      <dsp:spPr>
        <a:xfrm>
          <a:off x="4631819" y="2364071"/>
          <a:ext cx="1424285" cy="4233359"/>
        </a:xfrm>
        <a:prstGeom prst="roundRect">
          <a:avLst>
            <a:gd name="adj" fmla="val 10000"/>
          </a:avLst>
        </a:prstGeom>
        <a:solidFill>
          <a:schemeClr val="bg1"/>
        </a:solidFill>
        <a:ln>
          <a:solidFill>
            <a:srgbClr val="C00000"/>
          </a:solidFill>
        </a:ln>
        <a:effectLst>
          <a:outerShdw blurRad="63500" dist="25400" dir="14700000" algn="t" rotWithShape="0">
            <a:srgbClr val="000000">
              <a:alpha val="50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t" anchorCtr="0">
          <a:noAutofit/>
        </a:bodyPr>
        <a:lstStyle/>
        <a:p>
          <a:pPr lvl="0" algn="justLow" defTabSz="1066800" rtl="1">
            <a:lnSpc>
              <a:spcPct val="90000"/>
            </a:lnSpc>
            <a:spcBef>
              <a:spcPct val="0"/>
            </a:spcBef>
            <a:spcAft>
              <a:spcPct val="35000"/>
            </a:spcAft>
          </a:pPr>
          <a:r>
            <a:rPr lang="ar-SA" sz="2400" kern="1200" dirty="0" smtClean="0">
              <a:solidFill>
                <a:srgbClr val="BF0000"/>
              </a:solidFill>
              <a:latin typeface="Hacen Tunisia Lt" pitchFamily="2" charset="-78"/>
              <a:ea typeface="+mn-ea"/>
              <a:cs typeface="Hacen Tunisia Lt" pitchFamily="2" charset="-78"/>
            </a:rPr>
            <a:t>3- </a:t>
          </a:r>
          <a:r>
            <a:rPr lang="ar-SA" sz="2400" kern="1200" dirty="0" smtClean="0">
              <a:solidFill>
                <a:srgbClr val="7F3F98"/>
              </a:solidFill>
              <a:latin typeface="Hacen Tunisia Lt" pitchFamily="2" charset="-78"/>
              <a:ea typeface="+mn-ea"/>
              <a:cs typeface="Hacen Tunisia Lt" pitchFamily="2" charset="-78"/>
            </a:rPr>
            <a:t>يُسن للزوج أن يتزَّن لزوجته، وأن </a:t>
          </a:r>
          <a:r>
            <a:rPr lang="ar-SY" sz="2400" kern="1200" dirty="0" smtClean="0">
              <a:solidFill>
                <a:srgbClr val="7F3F98"/>
              </a:solidFill>
              <a:latin typeface="Hacen Tunisia Lt" pitchFamily="2" charset="-78"/>
              <a:ea typeface="+mn-ea"/>
              <a:cs typeface="Hacen Tunisia Lt" pitchFamily="2" charset="-78"/>
            </a:rPr>
            <a:t>ي</a:t>
          </a:r>
          <a:r>
            <a:rPr lang="ar-SA" sz="2400" kern="1200" dirty="0" err="1" smtClean="0">
              <a:solidFill>
                <a:srgbClr val="7F3F98"/>
              </a:solidFill>
              <a:latin typeface="Hacen Tunisia Lt" pitchFamily="2" charset="-78"/>
              <a:ea typeface="+mn-ea"/>
              <a:cs typeface="Hacen Tunisia Lt" pitchFamily="2" charset="-78"/>
            </a:rPr>
            <a:t>ؤانسَها</a:t>
          </a:r>
          <a:r>
            <a:rPr lang="ar-SA" sz="2400" kern="1200" dirty="0" smtClean="0">
              <a:solidFill>
                <a:srgbClr val="7F3F98"/>
              </a:solidFill>
              <a:latin typeface="Hacen Tunisia Lt" pitchFamily="2" charset="-78"/>
              <a:ea typeface="+mn-ea"/>
              <a:cs typeface="Hacen Tunisia Lt" pitchFamily="2" charset="-78"/>
            </a:rPr>
            <a:t> ويلاطفَها</a:t>
          </a:r>
          <a:endParaRPr lang="ar-SY" sz="2400" kern="1200" dirty="0" smtClean="0">
            <a:solidFill>
              <a:srgbClr val="7F3F98"/>
            </a:solidFill>
            <a:latin typeface="Hacen Tunisia Lt" pitchFamily="2" charset="-78"/>
            <a:ea typeface="+mn-ea"/>
            <a:cs typeface="Hacen Tunisia Lt" pitchFamily="2" charset="-78"/>
          </a:endParaRPr>
        </a:p>
      </dsp:txBody>
      <dsp:txXfrm>
        <a:off x="4673535" y="2405787"/>
        <a:ext cx="1340853" cy="4149927"/>
      </dsp:txXfrm>
    </dsp:sp>
    <dsp:sp modelId="{4A265A82-BFCC-4622-BC8C-05A65F93B9A2}">
      <dsp:nvSpPr>
        <dsp:cNvPr id="0" name=""/>
        <dsp:cNvSpPr/>
      </dsp:nvSpPr>
      <dsp:spPr>
        <a:xfrm>
          <a:off x="3087894" y="2364071"/>
          <a:ext cx="1424285" cy="4233359"/>
        </a:xfrm>
        <a:prstGeom prst="roundRect">
          <a:avLst>
            <a:gd name="adj" fmla="val 10000"/>
          </a:avLst>
        </a:prstGeom>
        <a:solidFill>
          <a:schemeClr val="bg1"/>
        </a:solidFill>
        <a:ln>
          <a:solidFill>
            <a:srgbClr val="C00000"/>
          </a:solidFill>
        </a:ln>
        <a:effectLst>
          <a:outerShdw blurRad="63500" dist="25400" dir="14700000" algn="t" rotWithShape="0">
            <a:srgbClr val="000000">
              <a:alpha val="50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t" anchorCtr="0">
          <a:noAutofit/>
        </a:bodyPr>
        <a:lstStyle/>
        <a:p>
          <a:pPr lvl="0" algn="ctr" defTabSz="1066800" rtl="1">
            <a:lnSpc>
              <a:spcPct val="90000"/>
            </a:lnSpc>
            <a:spcBef>
              <a:spcPct val="0"/>
            </a:spcBef>
            <a:spcAft>
              <a:spcPct val="35000"/>
            </a:spcAft>
          </a:pPr>
          <a:r>
            <a:rPr lang="ar-SA" sz="2400" kern="1200" dirty="0" smtClean="0">
              <a:solidFill>
                <a:srgbClr val="BF0000"/>
              </a:solidFill>
              <a:latin typeface="Hacen Tunisia Lt" pitchFamily="2" charset="-78"/>
              <a:ea typeface="+mn-ea"/>
              <a:cs typeface="Hacen Tunisia Lt" pitchFamily="2" charset="-78"/>
            </a:rPr>
            <a:t>4- </a:t>
          </a:r>
          <a:r>
            <a:rPr lang="ar-SA" sz="2400" kern="1200" dirty="0" smtClean="0">
              <a:solidFill>
                <a:srgbClr val="7F3F98"/>
              </a:solidFill>
              <a:latin typeface="Hacen Tunisia Lt" pitchFamily="2" charset="-78"/>
              <a:ea typeface="+mn-ea"/>
              <a:cs typeface="Hacen Tunisia Lt" pitchFamily="2" charset="-78"/>
            </a:rPr>
            <a:t>الزوجة كلُّها حلال لزوجها، والزوج كلُّه حلال لزوجته, إلا الإتيان في الدبر والحيضة</a:t>
          </a:r>
          <a:endParaRPr lang="ar-SY" sz="2400" kern="1200" dirty="0" smtClean="0">
            <a:solidFill>
              <a:srgbClr val="7F3F98"/>
            </a:solidFill>
            <a:latin typeface="Hacen Tunisia Lt" pitchFamily="2" charset="-78"/>
            <a:ea typeface="+mn-ea"/>
            <a:cs typeface="Hacen Tunisia Lt" pitchFamily="2" charset="-78"/>
          </a:endParaRPr>
        </a:p>
      </dsp:txBody>
      <dsp:txXfrm>
        <a:off x="3129610" y="2405787"/>
        <a:ext cx="1340853" cy="4149927"/>
      </dsp:txXfrm>
    </dsp:sp>
    <dsp:sp modelId="{3B9D652C-E3C4-4F95-B071-86D297EF3D24}">
      <dsp:nvSpPr>
        <dsp:cNvPr id="0" name=""/>
        <dsp:cNvSpPr/>
      </dsp:nvSpPr>
      <dsp:spPr>
        <a:xfrm>
          <a:off x="1543969" y="2364071"/>
          <a:ext cx="1424285" cy="4233359"/>
        </a:xfrm>
        <a:prstGeom prst="roundRect">
          <a:avLst>
            <a:gd name="adj" fmla="val 10000"/>
          </a:avLst>
        </a:prstGeom>
        <a:solidFill>
          <a:schemeClr val="bg1"/>
        </a:solidFill>
        <a:ln>
          <a:solidFill>
            <a:srgbClr val="C00000"/>
          </a:solidFill>
        </a:ln>
        <a:effectLst>
          <a:outerShdw blurRad="63500" dist="25400" dir="14700000" algn="t" rotWithShape="0">
            <a:srgbClr val="000000">
              <a:alpha val="50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t" anchorCtr="0">
          <a:noAutofit/>
        </a:bodyPr>
        <a:lstStyle/>
        <a:p>
          <a:pPr lvl="0" algn="justLow" defTabSz="1066800" rtl="1">
            <a:lnSpc>
              <a:spcPct val="90000"/>
            </a:lnSpc>
            <a:spcBef>
              <a:spcPct val="0"/>
            </a:spcBef>
            <a:spcAft>
              <a:spcPct val="35000"/>
            </a:spcAft>
          </a:pPr>
          <a:r>
            <a:rPr lang="ar-SA" sz="2400" kern="1200" dirty="0" smtClean="0">
              <a:solidFill>
                <a:srgbClr val="BF0000"/>
              </a:solidFill>
              <a:latin typeface="Hacen Tunisia Lt" pitchFamily="2" charset="-78"/>
              <a:ea typeface="+mn-ea"/>
              <a:cs typeface="Hacen Tunisia Lt" pitchFamily="2" charset="-78"/>
            </a:rPr>
            <a:t>5- </a:t>
          </a:r>
          <a:r>
            <a:rPr lang="ar-SA" sz="2400" kern="1200" dirty="0" smtClean="0">
              <a:solidFill>
                <a:srgbClr val="7F3F98"/>
              </a:solidFill>
              <a:latin typeface="Hacen Tunisia Lt" pitchFamily="2" charset="-78"/>
              <a:ea typeface="+mn-ea"/>
              <a:cs typeface="Hacen Tunisia Lt" pitchFamily="2" charset="-78"/>
            </a:rPr>
            <a:t>يُنصَح بسؤال أهل العلم والتقوى</a:t>
          </a:r>
          <a:endParaRPr lang="ar-SY" sz="2400" kern="1200" dirty="0" smtClean="0">
            <a:solidFill>
              <a:srgbClr val="7F3F98"/>
            </a:solidFill>
            <a:latin typeface="Hacen Tunisia Lt" pitchFamily="2" charset="-78"/>
            <a:ea typeface="+mn-ea"/>
            <a:cs typeface="Hacen Tunisia Lt" pitchFamily="2" charset="-78"/>
          </a:endParaRPr>
        </a:p>
      </dsp:txBody>
      <dsp:txXfrm>
        <a:off x="1585685" y="2405787"/>
        <a:ext cx="1340853" cy="4149927"/>
      </dsp:txXfrm>
    </dsp:sp>
    <dsp:sp modelId="{8C2D1BAD-41CD-498D-BB54-9F5BBF5097DE}">
      <dsp:nvSpPr>
        <dsp:cNvPr id="0" name=""/>
        <dsp:cNvSpPr/>
      </dsp:nvSpPr>
      <dsp:spPr>
        <a:xfrm>
          <a:off x="44" y="2364071"/>
          <a:ext cx="1424285" cy="4233359"/>
        </a:xfrm>
        <a:prstGeom prst="roundRect">
          <a:avLst>
            <a:gd name="adj" fmla="val 10000"/>
          </a:avLst>
        </a:prstGeom>
        <a:solidFill>
          <a:schemeClr val="bg1"/>
        </a:solidFill>
        <a:ln>
          <a:solidFill>
            <a:srgbClr val="C00000"/>
          </a:solidFill>
        </a:ln>
        <a:effectLst>
          <a:outerShdw blurRad="63500" dist="25400" dir="14700000" algn="t" rotWithShape="0">
            <a:srgbClr val="000000">
              <a:alpha val="50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8580" tIns="68580" rIns="68580" bIns="68580" numCol="1" spcCol="1270" anchor="t" anchorCtr="0">
          <a:noAutofit/>
        </a:bodyPr>
        <a:lstStyle/>
        <a:p>
          <a:pPr lvl="0" algn="justLow" defTabSz="800100" rtl="1">
            <a:lnSpc>
              <a:spcPct val="90000"/>
            </a:lnSpc>
            <a:spcBef>
              <a:spcPct val="0"/>
            </a:spcBef>
            <a:spcAft>
              <a:spcPct val="35000"/>
            </a:spcAft>
          </a:pPr>
          <a:r>
            <a:rPr lang="ar-SA" sz="1800" kern="1200" dirty="0" smtClean="0">
              <a:solidFill>
                <a:srgbClr val="BF0000"/>
              </a:solidFill>
              <a:latin typeface="Hacen Tunisia Lt" pitchFamily="2" charset="-78"/>
              <a:ea typeface="+mn-ea"/>
              <a:cs typeface="Hacen Tunisia Lt" pitchFamily="2" charset="-78"/>
            </a:rPr>
            <a:t>6-</a:t>
          </a:r>
          <a:r>
            <a:rPr lang="ar-SY" sz="2400" kern="1200" dirty="0" smtClean="0">
              <a:solidFill>
                <a:srgbClr val="BF0000"/>
              </a:solidFill>
              <a:latin typeface="Hacen Tunisia Lt" pitchFamily="2" charset="-78"/>
              <a:ea typeface="+mn-ea"/>
              <a:cs typeface="Hacen Tunisia Lt" pitchFamily="2" charset="-78"/>
            </a:rPr>
            <a:t> </a:t>
          </a:r>
          <a:r>
            <a:rPr lang="ar-SA" sz="2400" kern="1200" dirty="0" smtClean="0">
              <a:solidFill>
                <a:srgbClr val="7F3F98"/>
              </a:solidFill>
              <a:latin typeface="Hacen Tunisia Lt" pitchFamily="2" charset="-78"/>
              <a:ea typeface="+mn-ea"/>
              <a:cs typeface="Hacen Tunisia Lt" pitchFamily="2" charset="-78"/>
            </a:rPr>
            <a:t>يحرُم إفشاء الأسرار الزوجية</a:t>
          </a:r>
          <a:endParaRPr lang="ar-SY" sz="2400" kern="1200" dirty="0" smtClean="0">
            <a:solidFill>
              <a:srgbClr val="7F3F98"/>
            </a:solidFill>
            <a:latin typeface="Hacen Tunisia Lt" pitchFamily="2" charset="-78"/>
            <a:ea typeface="+mn-ea"/>
            <a:cs typeface="Hacen Tunisia Lt" pitchFamily="2" charset="-78"/>
          </a:endParaRPr>
        </a:p>
      </dsp:txBody>
      <dsp:txXfrm>
        <a:off x="41760" y="2405787"/>
        <a:ext cx="1340853" cy="4149927"/>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3CDDEC4-ED36-4C2D-862A-D8664C40ECE5}" type="datetimeFigureOut">
              <a:rPr lang="en-US" smtClean="0"/>
              <a:pPr/>
              <a:t>2/16/2020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FD0F10A-35A7-42BC-98B4-29881B769478}" type="slidenum">
              <a:rPr lang="en-US" smtClean="0"/>
              <a:pPr/>
              <a:t>‹#›</a:t>
            </a:fld>
            <a:endParaRPr lang="en-US"/>
          </a:p>
        </p:txBody>
      </p:sp>
    </p:spTree>
    <p:extLst>
      <p:ext uri="{BB962C8B-B14F-4D97-AF65-F5344CB8AC3E}">
        <p14:creationId xmlns:p14="http://schemas.microsoft.com/office/powerpoint/2010/main" val="23953575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FD0F10A-35A7-42BC-98B4-29881B769478}" type="slidenum">
              <a:rPr lang="en-US" smtClean="0"/>
              <a:pPr/>
              <a:t>2</a:t>
            </a:fld>
            <a:endParaRPr lang="en-US"/>
          </a:p>
        </p:txBody>
      </p:sp>
    </p:spTree>
    <p:extLst>
      <p:ext uri="{BB962C8B-B14F-4D97-AF65-F5344CB8AC3E}">
        <p14:creationId xmlns:p14="http://schemas.microsoft.com/office/powerpoint/2010/main" val="31475463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a:p>
        </p:txBody>
      </p:sp>
      <p:sp>
        <p:nvSpPr>
          <p:cNvPr id="4" name="عنصر نائب لرقم الشريحة 3"/>
          <p:cNvSpPr>
            <a:spLocks noGrp="1"/>
          </p:cNvSpPr>
          <p:nvPr>
            <p:ph type="sldNum" sz="quarter" idx="10"/>
          </p:nvPr>
        </p:nvSpPr>
        <p:spPr/>
        <p:txBody>
          <a:bodyPr/>
          <a:lstStyle/>
          <a:p>
            <a:fld id="{3FD0F10A-35A7-42BC-98B4-29881B769478}" type="slidenum">
              <a:rPr lang="en-US" smtClean="0"/>
              <a:pPr/>
              <a:t>3</a:t>
            </a:fld>
            <a:endParaRPr lang="en-US"/>
          </a:p>
        </p:txBody>
      </p:sp>
    </p:spTree>
    <p:extLst>
      <p:ext uri="{BB962C8B-B14F-4D97-AF65-F5344CB8AC3E}">
        <p14:creationId xmlns:p14="http://schemas.microsoft.com/office/powerpoint/2010/main" val="26381031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r>
              <a:rPr lang="ar-SA" dirty="0" smtClean="0"/>
              <a:t>الإجابة: </a:t>
            </a:r>
            <a:r>
              <a:rPr lang="ar-SY" dirty="0" smtClean="0"/>
              <a:t>يسن</a:t>
            </a:r>
            <a:endParaRPr lang="ar-SY" dirty="0"/>
          </a:p>
        </p:txBody>
      </p:sp>
      <p:sp>
        <p:nvSpPr>
          <p:cNvPr id="4" name="عنصر نائب لرقم الشريحة 3"/>
          <p:cNvSpPr>
            <a:spLocks noGrp="1"/>
          </p:cNvSpPr>
          <p:nvPr>
            <p:ph type="sldNum" sz="quarter" idx="10"/>
          </p:nvPr>
        </p:nvSpPr>
        <p:spPr/>
        <p:txBody>
          <a:bodyPr/>
          <a:lstStyle/>
          <a:p>
            <a:fld id="{3FD0F10A-35A7-42BC-98B4-29881B769478}" type="slidenum">
              <a:rPr lang="en-US" smtClean="0"/>
              <a:pPr/>
              <a:t>30</a:t>
            </a:fld>
            <a:endParaRPr lang="en-US"/>
          </a:p>
        </p:txBody>
      </p:sp>
    </p:spTree>
    <p:extLst>
      <p:ext uri="{BB962C8B-B14F-4D97-AF65-F5344CB8AC3E}">
        <p14:creationId xmlns:p14="http://schemas.microsoft.com/office/powerpoint/2010/main" val="36303894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r>
              <a:rPr lang="ar-SA" dirty="0" smtClean="0"/>
              <a:t>الإجابة: </a:t>
            </a:r>
            <a:r>
              <a:rPr lang="ar-SY" dirty="0" smtClean="0"/>
              <a:t>يسن</a:t>
            </a:r>
            <a:endParaRPr lang="ar-SY" dirty="0"/>
          </a:p>
        </p:txBody>
      </p:sp>
      <p:sp>
        <p:nvSpPr>
          <p:cNvPr id="4" name="عنصر نائب لرقم الشريحة 3"/>
          <p:cNvSpPr>
            <a:spLocks noGrp="1"/>
          </p:cNvSpPr>
          <p:nvPr>
            <p:ph type="sldNum" sz="quarter" idx="10"/>
          </p:nvPr>
        </p:nvSpPr>
        <p:spPr/>
        <p:txBody>
          <a:bodyPr/>
          <a:lstStyle/>
          <a:p>
            <a:fld id="{3FD0F10A-35A7-42BC-98B4-29881B769478}" type="slidenum">
              <a:rPr lang="en-US" smtClean="0"/>
              <a:pPr/>
              <a:t>31</a:t>
            </a:fld>
            <a:endParaRPr lang="en-US"/>
          </a:p>
        </p:txBody>
      </p:sp>
    </p:spTree>
    <p:extLst>
      <p:ext uri="{BB962C8B-B14F-4D97-AF65-F5344CB8AC3E}">
        <p14:creationId xmlns:p14="http://schemas.microsoft.com/office/powerpoint/2010/main" val="36303894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r>
              <a:rPr lang="ar-SA" dirty="0" smtClean="0"/>
              <a:t>الإجابة: </a:t>
            </a:r>
            <a:r>
              <a:rPr lang="ar-SY" smtClean="0"/>
              <a:t>يسن</a:t>
            </a:r>
            <a:endParaRPr lang="ar-SY" dirty="0"/>
          </a:p>
        </p:txBody>
      </p:sp>
      <p:sp>
        <p:nvSpPr>
          <p:cNvPr id="4" name="عنصر نائب لرقم الشريحة 3"/>
          <p:cNvSpPr>
            <a:spLocks noGrp="1"/>
          </p:cNvSpPr>
          <p:nvPr>
            <p:ph type="sldNum" sz="quarter" idx="10"/>
          </p:nvPr>
        </p:nvSpPr>
        <p:spPr/>
        <p:txBody>
          <a:bodyPr/>
          <a:lstStyle/>
          <a:p>
            <a:fld id="{3FD0F10A-35A7-42BC-98B4-29881B769478}" type="slidenum">
              <a:rPr lang="en-US" smtClean="0"/>
              <a:pPr/>
              <a:t>32</a:t>
            </a:fld>
            <a:endParaRPr lang="en-US"/>
          </a:p>
        </p:txBody>
      </p:sp>
    </p:spTree>
    <p:extLst>
      <p:ext uri="{BB962C8B-B14F-4D97-AF65-F5344CB8AC3E}">
        <p14:creationId xmlns:p14="http://schemas.microsoft.com/office/powerpoint/2010/main" val="29397494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r>
              <a:rPr lang="ar-SA" dirty="0" smtClean="0"/>
              <a:t>الإجابة: </a:t>
            </a:r>
            <a:r>
              <a:rPr lang="ar-SY" dirty="0" smtClean="0"/>
              <a:t>ركعتا شكر</a:t>
            </a:r>
            <a:endParaRPr lang="ar-SY" dirty="0"/>
          </a:p>
        </p:txBody>
      </p:sp>
      <p:sp>
        <p:nvSpPr>
          <p:cNvPr id="4" name="عنصر نائب لرقم الشريحة 3"/>
          <p:cNvSpPr>
            <a:spLocks noGrp="1"/>
          </p:cNvSpPr>
          <p:nvPr>
            <p:ph type="sldNum" sz="quarter" idx="10"/>
          </p:nvPr>
        </p:nvSpPr>
        <p:spPr/>
        <p:txBody>
          <a:bodyPr/>
          <a:lstStyle/>
          <a:p>
            <a:fld id="{3FD0F10A-35A7-42BC-98B4-29881B769478}" type="slidenum">
              <a:rPr lang="en-US" smtClean="0"/>
              <a:pPr/>
              <a:t>33</a:t>
            </a:fld>
            <a:endParaRPr lang="en-US"/>
          </a:p>
        </p:txBody>
      </p:sp>
    </p:spTree>
    <p:extLst>
      <p:ext uri="{BB962C8B-B14F-4D97-AF65-F5344CB8AC3E}">
        <p14:creationId xmlns:p14="http://schemas.microsoft.com/office/powerpoint/2010/main" val="13253513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dirty="0"/>
          </a:p>
        </p:txBody>
      </p:sp>
      <p:sp>
        <p:nvSpPr>
          <p:cNvPr id="4" name="عنصر نائب لرقم الشريحة 3"/>
          <p:cNvSpPr>
            <a:spLocks noGrp="1"/>
          </p:cNvSpPr>
          <p:nvPr>
            <p:ph type="sldNum" sz="quarter" idx="10"/>
          </p:nvPr>
        </p:nvSpPr>
        <p:spPr/>
        <p:txBody>
          <a:bodyPr/>
          <a:lstStyle/>
          <a:p>
            <a:fld id="{3FD0F10A-35A7-42BC-98B4-29881B769478}" type="slidenum">
              <a:rPr lang="en-US" smtClean="0"/>
              <a:pPr/>
              <a:t>43</a:t>
            </a:fld>
            <a:endParaRPr lang="en-US"/>
          </a:p>
        </p:txBody>
      </p:sp>
    </p:spTree>
    <p:extLst>
      <p:ext uri="{BB962C8B-B14F-4D97-AF65-F5344CB8AC3E}">
        <p14:creationId xmlns:p14="http://schemas.microsoft.com/office/powerpoint/2010/main" val="32580944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716016" y="1124744"/>
            <a:ext cx="3960440" cy="2880320"/>
          </a:xfrm>
        </p:spPr>
        <p:txBody>
          <a:bodyPr/>
          <a:lstStyle>
            <a:lvl1pPr>
              <a:defRPr>
                <a:solidFill>
                  <a:srgbClr val="ED0080"/>
                </a:solidFill>
                <a:latin typeface="Hacen Saudi Arabia" pitchFamily="2" charset="-78"/>
                <a:cs typeface="Hacen Saudi Arabia" pitchFamily="2" charset="-78"/>
              </a:defRPr>
            </a:lvl1pPr>
          </a:lstStyle>
          <a:p>
            <a:r>
              <a:rPr lang="ar-SA" smtClean="0"/>
              <a:t>انقر لتحرير نمط العنوان الرئيسي</a:t>
            </a:r>
            <a:endParaRPr lang="en-US" dirty="0"/>
          </a:p>
        </p:txBody>
      </p:sp>
      <p:sp>
        <p:nvSpPr>
          <p:cNvPr id="3" name="Subtitle 2"/>
          <p:cNvSpPr>
            <a:spLocks noGrp="1"/>
          </p:cNvSpPr>
          <p:nvPr>
            <p:ph type="subTitle" idx="1" hasCustomPrompt="1"/>
          </p:nvPr>
        </p:nvSpPr>
        <p:spPr>
          <a:xfrm>
            <a:off x="5112060" y="3020955"/>
            <a:ext cx="3168352" cy="480053"/>
          </a:xfrm>
        </p:spPr>
        <p:txBody>
          <a:bodyPr>
            <a:noAutofit/>
          </a:bodyPr>
          <a:lstStyle>
            <a:lvl1pPr marL="0" indent="0" algn="ctr">
              <a:buNone/>
              <a:defRPr sz="1800">
                <a:solidFill>
                  <a:srgbClr val="7F3F98"/>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Y" dirty="0" smtClean="0"/>
              <a:t>الدورة التأهيلية للحياة الزوجية</a:t>
            </a:r>
            <a:endParaRPr lang="en-US" dirty="0"/>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ar-SY" smtClean="0"/>
              <a:t>دورة جامع الزهراء - 2017</a:t>
            </a:r>
            <a:endParaRPr lang="ar-SY" dirty="0"/>
          </a:p>
        </p:txBody>
      </p:sp>
    </p:spTree>
  </p:cSld>
  <p:clrMapOvr>
    <a:masterClrMapping/>
  </p:clrMapOvr>
  <p:transition>
    <p:fade/>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smtClean="0"/>
              <a:t>انقر لتحرير نمط العنوان الرئيسي</a:t>
            </a:r>
            <a:endParaRPr lang="en-US" dirty="0"/>
          </a:p>
        </p:txBody>
      </p:sp>
      <p:sp>
        <p:nvSpPr>
          <p:cNvPr id="3" name="Content Placeholder 2"/>
          <p:cNvSpPr>
            <a:spLocks noGrp="1"/>
          </p:cNvSpPr>
          <p:nvPr>
            <p:ph idx="1"/>
          </p:nvPr>
        </p:nvSpPr>
        <p:spPr/>
        <p:txBody>
          <a:bodyPr/>
          <a:lstStyle>
            <a:lvl1pPr>
              <a:buFontTx/>
              <a:buBlip>
                <a:blip r:embed="rId2"/>
              </a:buBlip>
              <a:defRPr>
                <a:solidFill>
                  <a:srgbClr val="7F3F98"/>
                </a:solidFill>
              </a:defRPr>
            </a:lvl1pPr>
            <a:lvl2pPr>
              <a:defRPr>
                <a:solidFill>
                  <a:srgbClr val="974BB5"/>
                </a:solidFill>
              </a:defRPr>
            </a:lvl2pPr>
            <a:lvl3pPr>
              <a:defRPr>
                <a:solidFill>
                  <a:srgbClr val="A96CC2"/>
                </a:solidFill>
              </a:defRPr>
            </a:lvl3pPr>
            <a:lvl4pPr>
              <a:defRPr>
                <a:solidFill>
                  <a:srgbClr val="BA88CE"/>
                </a:solidFill>
              </a:defRPr>
            </a:lvl4pPr>
            <a:lvl5pPr>
              <a:defRPr>
                <a:solidFill>
                  <a:srgbClr val="CDA9DB"/>
                </a:solidFill>
              </a:defRPr>
            </a:lvl5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r>
              <a:rPr lang="ar-SY" smtClean="0"/>
              <a:t>دورة جامع الزهراء - 2017</a:t>
            </a:r>
            <a:endParaRPr lang="ar-SY" dirty="0"/>
          </a:p>
        </p:txBody>
      </p:sp>
      <p:sp>
        <p:nvSpPr>
          <p:cNvPr id="6" name="Slide Number Placeholder 5"/>
          <p:cNvSpPr>
            <a:spLocks noGrp="1"/>
          </p:cNvSpPr>
          <p:nvPr>
            <p:ph type="sldNum" sz="quarter" idx="12"/>
          </p:nvPr>
        </p:nvSpPr>
        <p:spPr/>
        <p:txBody>
          <a:bodyPr/>
          <a:lstStyle/>
          <a:p>
            <a:fld id="{11815D5B-062A-49CC-8D8D-421FC995FB6D}" type="slidenum">
              <a:rPr lang="en-US" smtClean="0"/>
              <a:pPr/>
              <a:t>‹#›</a:t>
            </a:fld>
            <a:endParaRPr lang="en-US" dirty="0"/>
          </a:p>
        </p:txBody>
      </p:sp>
    </p:spTree>
  </p:cSld>
  <p:clrMapOvr>
    <a:masterClrMapping/>
  </p:clrMapOvr>
  <p:transition>
    <p:fade/>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1475656" y="2931021"/>
            <a:ext cx="7019056" cy="1362075"/>
          </a:xfrm>
        </p:spPr>
        <p:txBody>
          <a:bodyPr anchor="t"/>
          <a:lstStyle>
            <a:lvl1pPr algn="l">
              <a:defRPr sz="4800" b="0" cap="all"/>
            </a:lvl1pPr>
          </a:lstStyle>
          <a:p>
            <a:r>
              <a:rPr lang="ar-SA" smtClean="0"/>
              <a:t>انقر لتحرير نمط العنوان الرئيسي</a:t>
            </a:r>
            <a:endParaRPr lang="en-US" dirty="0"/>
          </a:p>
        </p:txBody>
      </p:sp>
      <p:sp>
        <p:nvSpPr>
          <p:cNvPr id="3" name="Text Placeholder 2"/>
          <p:cNvSpPr>
            <a:spLocks noGrp="1"/>
          </p:cNvSpPr>
          <p:nvPr>
            <p:ph type="body" idx="1"/>
          </p:nvPr>
        </p:nvSpPr>
        <p:spPr>
          <a:xfrm>
            <a:off x="1475656" y="1430833"/>
            <a:ext cx="7019056" cy="1500187"/>
          </a:xfrm>
        </p:spPr>
        <p:txBody>
          <a:bodyPr anchor="b">
            <a:noAutofit/>
          </a:bodyPr>
          <a:lstStyle>
            <a:lvl1pPr marL="0" indent="0">
              <a:buNone/>
              <a:defRPr sz="6000">
                <a:solidFill>
                  <a:srgbClr val="7F3F98"/>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smtClean="0"/>
              <a:t>انقر لتحرير أنماط النص الرئيسي</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ar-SY" smtClean="0"/>
              <a:t>دورة جامع الزهراء - 2017</a:t>
            </a:r>
            <a:endParaRPr lang="ar-SY" dirty="0"/>
          </a:p>
        </p:txBody>
      </p:sp>
      <p:sp>
        <p:nvSpPr>
          <p:cNvPr id="6" name="Slide Number Placeholder 5"/>
          <p:cNvSpPr>
            <a:spLocks noGrp="1"/>
          </p:cNvSpPr>
          <p:nvPr>
            <p:ph type="sldNum" sz="quarter" idx="12"/>
          </p:nvPr>
        </p:nvSpPr>
        <p:spPr/>
        <p:txBody>
          <a:bodyPr/>
          <a:lstStyle/>
          <a:p>
            <a:fld id="{11815D5B-062A-49CC-8D8D-421FC995FB6D}" type="slidenum">
              <a:rPr lang="en-US" smtClean="0"/>
              <a:pPr/>
              <a:t>‹#›</a:t>
            </a:fld>
            <a:endParaRPr lang="en-US"/>
          </a:p>
        </p:txBody>
      </p:sp>
    </p:spTree>
  </p:cSld>
  <p:clrMapOvr>
    <a:masterClrMapping/>
  </p:clrMapOvr>
  <p:transition>
    <p:fade/>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smtClean="0"/>
              <a:t>انقر لتحرير نمط العنوان الرئيسي</a:t>
            </a:r>
            <a:endParaRPr lang="en-US"/>
          </a:p>
        </p:txBody>
      </p:sp>
      <p:sp>
        <p:nvSpPr>
          <p:cNvPr id="3" name="Content Placeholder 2"/>
          <p:cNvSpPr>
            <a:spLocks noGrp="1"/>
          </p:cNvSpPr>
          <p:nvPr>
            <p:ph sz="half" idx="1"/>
          </p:nvPr>
        </p:nvSpPr>
        <p:spPr>
          <a:xfrm>
            <a:off x="457200" y="1200151"/>
            <a:ext cx="4038600" cy="3394075"/>
          </a:xfrm>
        </p:spPr>
        <p:txBody>
          <a:bodyPr/>
          <a:lstStyle>
            <a:lvl1pPr>
              <a:defRPr sz="2800">
                <a:solidFill>
                  <a:srgbClr val="7F3F98"/>
                </a:solidFill>
              </a:defRPr>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4" name="Content Placeholder 3"/>
          <p:cNvSpPr>
            <a:spLocks noGrp="1"/>
          </p:cNvSpPr>
          <p:nvPr>
            <p:ph sz="half" idx="2"/>
          </p:nvPr>
        </p:nvSpPr>
        <p:spPr>
          <a:xfrm>
            <a:off x="4648200" y="1200151"/>
            <a:ext cx="4038600" cy="3394075"/>
          </a:xfrm>
        </p:spPr>
        <p:txBody>
          <a:bodyPr/>
          <a:lstStyle>
            <a:lvl1pPr>
              <a:defRPr sz="2800">
                <a:solidFill>
                  <a:srgbClr val="7F3F98"/>
                </a:solidFill>
              </a:defRPr>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r>
              <a:rPr lang="ar-SY" smtClean="0"/>
              <a:t>دورة جامع الزهراء - 2017</a:t>
            </a:r>
            <a:endParaRPr lang="ar-SY" dirty="0"/>
          </a:p>
        </p:txBody>
      </p:sp>
      <p:sp>
        <p:nvSpPr>
          <p:cNvPr id="7" name="Slide Number Placeholder 6"/>
          <p:cNvSpPr>
            <a:spLocks noGrp="1"/>
          </p:cNvSpPr>
          <p:nvPr>
            <p:ph type="sldNum" sz="quarter" idx="12"/>
          </p:nvPr>
        </p:nvSpPr>
        <p:spPr/>
        <p:txBody>
          <a:bodyPr/>
          <a:lstStyle/>
          <a:p>
            <a:fld id="{11815D5B-062A-49CC-8D8D-421FC995FB6D}" type="slidenum">
              <a:rPr lang="en-US" smtClean="0"/>
              <a:pPr/>
              <a:t>‹#›</a:t>
            </a:fld>
            <a:endParaRPr lang="en-US"/>
          </a:p>
        </p:txBody>
      </p:sp>
    </p:spTree>
  </p:cSld>
  <p:clrMapOvr>
    <a:masterClrMapping/>
  </p:clrMapOvr>
  <p:transition>
    <p:fade/>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9"/>
            <a:ext cx="8229600" cy="1143000"/>
          </a:xfrm>
        </p:spPr>
        <p:txBody>
          <a:bodyPr/>
          <a:lstStyle>
            <a:lvl1pPr>
              <a:defRPr/>
            </a:lvl1pPr>
          </a:lstStyle>
          <a:p>
            <a:r>
              <a:rPr lang="ar-SA" smtClean="0"/>
              <a:t>انقر لتحرير نمط العنوان الرئيسي</a:t>
            </a:r>
            <a:endParaRPr lang="en-US"/>
          </a:p>
        </p:txBody>
      </p:sp>
      <p:sp>
        <p:nvSpPr>
          <p:cNvPr id="3" name="Text Placeholder 2"/>
          <p:cNvSpPr>
            <a:spLocks noGrp="1"/>
          </p:cNvSpPr>
          <p:nvPr>
            <p:ph type="body" idx="1"/>
          </p:nvPr>
        </p:nvSpPr>
        <p:spPr>
          <a:xfrm>
            <a:off x="457200" y="1637109"/>
            <a:ext cx="4040188" cy="639763"/>
          </a:xfrm>
        </p:spPr>
        <p:txBody>
          <a:bodyPr anchor="b">
            <a:noAutofit/>
          </a:bodyPr>
          <a:lstStyle>
            <a:lvl1pPr marL="0" indent="0" algn="r">
              <a:buNone/>
              <a:defRPr sz="3200" b="1">
                <a:solidFill>
                  <a:srgbClr val="8DC63F"/>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dirty="0" smtClean="0"/>
              <a:t>انقر لتحرير أنماط النص الرئيسي</a:t>
            </a:r>
          </a:p>
        </p:txBody>
      </p:sp>
      <p:sp>
        <p:nvSpPr>
          <p:cNvPr id="4" name="Content Placeholder 3"/>
          <p:cNvSpPr>
            <a:spLocks noGrp="1"/>
          </p:cNvSpPr>
          <p:nvPr>
            <p:ph sz="half" idx="2"/>
          </p:nvPr>
        </p:nvSpPr>
        <p:spPr>
          <a:xfrm>
            <a:off x="457200" y="2468893"/>
            <a:ext cx="4040188" cy="3951288"/>
          </a:xfrm>
        </p:spPr>
        <p:txBody>
          <a:bodyPr/>
          <a:lstStyle>
            <a:lvl1pPr algn="r">
              <a:defRPr sz="2400">
                <a:solidFill>
                  <a:srgbClr val="8A6140"/>
                </a:solidFill>
              </a:defRPr>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5" name="Text Placeholder 4"/>
          <p:cNvSpPr>
            <a:spLocks noGrp="1"/>
          </p:cNvSpPr>
          <p:nvPr>
            <p:ph type="body" sz="quarter" idx="3"/>
          </p:nvPr>
        </p:nvSpPr>
        <p:spPr>
          <a:xfrm>
            <a:off x="4645027" y="1637109"/>
            <a:ext cx="4041775" cy="639763"/>
          </a:xfrm>
        </p:spPr>
        <p:txBody>
          <a:bodyPr anchor="b">
            <a:noAutofit/>
          </a:bodyPr>
          <a:lstStyle>
            <a:lvl1pPr marL="0" indent="0" algn="r">
              <a:buNone/>
              <a:defRPr sz="3200" b="1">
                <a:solidFill>
                  <a:srgbClr val="8DC63F"/>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6" name="Content Placeholder 5"/>
          <p:cNvSpPr>
            <a:spLocks noGrp="1"/>
          </p:cNvSpPr>
          <p:nvPr>
            <p:ph sz="quarter" idx="4"/>
          </p:nvPr>
        </p:nvSpPr>
        <p:spPr>
          <a:xfrm>
            <a:off x="4645027" y="2468893"/>
            <a:ext cx="4041775" cy="3951288"/>
          </a:xfrm>
        </p:spPr>
        <p:txBody>
          <a:bodyPr/>
          <a:lstStyle>
            <a:lvl1pPr algn="r">
              <a:defRPr sz="2400">
                <a:solidFill>
                  <a:srgbClr val="8A6140"/>
                </a:solidFill>
              </a:defRPr>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r>
              <a:rPr lang="ar-SY" smtClean="0"/>
              <a:t>دورة جامع الزهراء - 2017</a:t>
            </a:r>
            <a:endParaRPr lang="ar-SY" dirty="0"/>
          </a:p>
        </p:txBody>
      </p:sp>
      <p:sp>
        <p:nvSpPr>
          <p:cNvPr id="9" name="Slide Number Placeholder 8"/>
          <p:cNvSpPr>
            <a:spLocks noGrp="1"/>
          </p:cNvSpPr>
          <p:nvPr>
            <p:ph type="sldNum" sz="quarter" idx="12"/>
          </p:nvPr>
        </p:nvSpPr>
        <p:spPr/>
        <p:txBody>
          <a:bodyPr/>
          <a:lstStyle/>
          <a:p>
            <a:fld id="{11815D5B-062A-49CC-8D8D-421FC995FB6D}" type="slidenum">
              <a:rPr lang="en-US" smtClean="0"/>
              <a:pPr/>
              <a:t>‹#›</a:t>
            </a:fld>
            <a:endParaRPr lang="en-US"/>
          </a:p>
        </p:txBody>
      </p:sp>
    </p:spTree>
  </p:cSld>
  <p:clrMapOvr>
    <a:masterClrMapping/>
  </p:clrMapOvr>
  <p:transition>
    <p:fade/>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smtClean="0"/>
              <a:t>انقر لتحرير نمط العنوان الرئيسي</a:t>
            </a:r>
            <a:endParaRPr lang="en-US"/>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r>
              <a:rPr lang="ar-SY" smtClean="0"/>
              <a:t>دورة جامع الزهراء - 2017</a:t>
            </a:r>
            <a:endParaRPr lang="ar-SY" dirty="0"/>
          </a:p>
        </p:txBody>
      </p:sp>
      <p:sp>
        <p:nvSpPr>
          <p:cNvPr id="5" name="Slide Number Placeholder 4"/>
          <p:cNvSpPr>
            <a:spLocks noGrp="1"/>
          </p:cNvSpPr>
          <p:nvPr>
            <p:ph type="sldNum" sz="quarter" idx="12"/>
          </p:nvPr>
        </p:nvSpPr>
        <p:spPr/>
        <p:txBody>
          <a:bodyPr/>
          <a:lstStyle>
            <a:lvl1pPr>
              <a:defRPr>
                <a:ln w="19050">
                  <a:noFill/>
                </a:ln>
              </a:defRPr>
            </a:lvl1pPr>
          </a:lstStyle>
          <a:p>
            <a:fld id="{11815D5B-062A-49CC-8D8D-421FC995FB6D}" type="slidenum">
              <a:rPr lang="en-US" smtClean="0"/>
              <a:pPr/>
              <a:t>‹#›</a:t>
            </a:fld>
            <a:endParaRPr lang="en-US" dirty="0"/>
          </a:p>
        </p:txBody>
      </p:sp>
    </p:spTree>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r>
              <a:rPr lang="ar-SY" smtClean="0"/>
              <a:t>دورة جامع الزهراء - 2017</a:t>
            </a:r>
            <a:endParaRPr lang="ar-SY" dirty="0"/>
          </a:p>
        </p:txBody>
      </p:sp>
      <p:sp>
        <p:nvSpPr>
          <p:cNvPr id="4" name="Slide Number Placeholder 3"/>
          <p:cNvSpPr>
            <a:spLocks noGrp="1"/>
          </p:cNvSpPr>
          <p:nvPr>
            <p:ph type="sldNum" sz="quarter" idx="12"/>
          </p:nvPr>
        </p:nvSpPr>
        <p:spPr/>
        <p:txBody>
          <a:bodyPr/>
          <a:lstStyle/>
          <a:p>
            <a:fld id="{11815D5B-062A-49CC-8D8D-421FC995FB6D}" type="slidenum">
              <a:rPr lang="en-US" smtClean="0"/>
              <a:pPr/>
              <a:t>‹#›</a:t>
            </a:fld>
            <a:endParaRPr lang="en-US"/>
          </a:p>
        </p:txBody>
      </p:sp>
    </p:spTree>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Real_Blank">
    <p:bg>
      <p:bgPr>
        <a:solidFill>
          <a:schemeClr val="bg1"/>
        </a:solidFill>
        <a:effectLst/>
      </p:bgPr>
    </p:bg>
    <p:spTree>
      <p:nvGrpSpPr>
        <p:cNvPr id="1" name=""/>
        <p:cNvGrpSpPr/>
        <p:nvPr/>
      </p:nvGrpSpPr>
      <p:grpSpPr>
        <a:xfrm>
          <a:off x="0" y="0"/>
          <a:ext cx="0" cy="0"/>
          <a:chOff x="0" y="0"/>
          <a:chExt cx="0" cy="0"/>
        </a:xfrm>
      </p:grpSpPr>
    </p:spTree>
  </p:cSld>
  <p:clrMapOvr>
    <a:overrideClrMapping bg1="lt1" tx1="dk1" bg2="lt2" tx2="dk2" accent1="accent1" accent2="accent2" accent3="accent3" accent4="accent4" accent5="accent5" accent6="accent6" hlink="hlink" folHlink="folHlink"/>
  </p:clrMapOvr>
  <p:transition>
    <p:fade/>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457202" y="273049"/>
            <a:ext cx="3008313" cy="1162051"/>
          </a:xfrm>
        </p:spPr>
        <p:txBody>
          <a:bodyPr anchor="b"/>
          <a:lstStyle>
            <a:lvl1pPr algn="l">
              <a:defRPr sz="2000" b="1"/>
            </a:lvl1pPr>
          </a:lstStyle>
          <a:p>
            <a:r>
              <a:rPr lang="ar-SA" smtClean="0"/>
              <a:t>انقر لتحرير نمط العنوان الرئيسي</a:t>
            </a:r>
            <a:endParaRPr lang="en-US"/>
          </a:p>
        </p:txBody>
      </p:sp>
      <p:sp>
        <p:nvSpPr>
          <p:cNvPr id="3" name="Content Placeholder 2"/>
          <p:cNvSpPr>
            <a:spLocks noGrp="1"/>
          </p:cNvSpPr>
          <p:nvPr>
            <p:ph idx="1"/>
          </p:nvPr>
        </p:nvSpPr>
        <p:spPr>
          <a:xfrm>
            <a:off x="3575050"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Text Placeholder 3"/>
          <p:cNvSpPr>
            <a:spLocks noGrp="1"/>
          </p:cNvSpPr>
          <p:nvPr>
            <p:ph type="body" sz="half" idx="2"/>
          </p:nvPr>
        </p:nvSpPr>
        <p:spPr>
          <a:xfrm>
            <a:off x="457202" y="1435102"/>
            <a:ext cx="3008313" cy="4691063"/>
          </a:xfrm>
        </p:spPr>
        <p:txBody>
          <a:bodyPr/>
          <a:lstStyle>
            <a:lvl1pPr marL="0" indent="0">
              <a:buNone/>
              <a:defRPr sz="1400">
                <a:solidFill>
                  <a:srgbClr val="7F3F98"/>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r>
              <a:rPr lang="ar-SY" smtClean="0"/>
              <a:t>دورة جامع الزهراء - 2017</a:t>
            </a:r>
            <a:endParaRPr lang="ar-SY" dirty="0"/>
          </a:p>
        </p:txBody>
      </p:sp>
      <p:sp>
        <p:nvSpPr>
          <p:cNvPr id="7" name="Slide Number Placeholder 6"/>
          <p:cNvSpPr>
            <a:spLocks noGrp="1"/>
          </p:cNvSpPr>
          <p:nvPr>
            <p:ph type="sldNum" sz="quarter" idx="12"/>
          </p:nvPr>
        </p:nvSpPr>
        <p:spPr/>
        <p:txBody>
          <a:bodyPr/>
          <a:lstStyle/>
          <a:p>
            <a:fld id="{11815D5B-062A-49CC-8D8D-421FC995FB6D}" type="slidenum">
              <a:rPr lang="en-US" smtClean="0"/>
              <a:pPr/>
              <a:t>‹#›</a:t>
            </a:fld>
            <a:endParaRPr lang="en-US"/>
          </a:p>
        </p:txBody>
      </p:sp>
    </p:spTree>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صورة ذو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9"/>
          </a:xfrm>
        </p:spPr>
        <p:txBody>
          <a:bodyPr anchor="b"/>
          <a:lstStyle>
            <a:lvl1pPr algn="l">
              <a:defRPr sz="2000" b="1"/>
            </a:lvl1pPr>
          </a:lstStyle>
          <a:p>
            <a:r>
              <a:rPr lang="ar-SA" smtClean="0"/>
              <a:t>انقر لتحرير نمط العنوان الرئيسي</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ar-SA" smtClean="0"/>
              <a:t>انقر فوق الرمز لإضافة صورة</a:t>
            </a:r>
            <a:endParaRPr lang="en-US"/>
          </a:p>
        </p:txBody>
      </p:sp>
      <p:sp>
        <p:nvSpPr>
          <p:cNvPr id="4" name="Text Placeholder 3"/>
          <p:cNvSpPr>
            <a:spLocks noGrp="1"/>
          </p:cNvSpPr>
          <p:nvPr>
            <p:ph type="body" sz="half" idx="2"/>
          </p:nvPr>
        </p:nvSpPr>
        <p:spPr>
          <a:xfrm>
            <a:off x="1792288" y="5367338"/>
            <a:ext cx="5486400" cy="804863"/>
          </a:xfrm>
        </p:spPr>
        <p:txBody>
          <a:bodyPr/>
          <a:lstStyle>
            <a:lvl1pPr marL="0" indent="0">
              <a:buNone/>
              <a:defRPr sz="1400">
                <a:solidFill>
                  <a:srgbClr val="7F3F98"/>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r>
              <a:rPr lang="ar-SY" smtClean="0"/>
              <a:t>دورة جامع الزهراء - 2017</a:t>
            </a:r>
            <a:endParaRPr lang="ar-SY" dirty="0"/>
          </a:p>
        </p:txBody>
      </p:sp>
      <p:sp>
        <p:nvSpPr>
          <p:cNvPr id="7" name="Slide Number Placeholder 6"/>
          <p:cNvSpPr>
            <a:spLocks noGrp="1"/>
          </p:cNvSpPr>
          <p:nvPr>
            <p:ph type="sldNum" sz="quarter" idx="12"/>
          </p:nvPr>
        </p:nvSpPr>
        <p:spPr/>
        <p:txBody>
          <a:bodyPr/>
          <a:lstStyle/>
          <a:p>
            <a:fld id="{11815D5B-062A-49CC-8D8D-421FC995FB6D}" type="slidenum">
              <a:rPr lang="en-US" smtClean="0"/>
              <a:pPr/>
              <a:t>‹#›</a:t>
            </a:fld>
            <a:endParaRPr lang="en-US"/>
          </a:p>
        </p:txBody>
      </p:sp>
    </p:spTree>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smtClean="0"/>
              <a:t>انقر لتحرير نمط العنوان الرئيسي</a:t>
            </a:r>
            <a:endParaRPr lang="en-US"/>
          </a:p>
        </p:txBody>
      </p:sp>
      <p:sp>
        <p:nvSpPr>
          <p:cNvPr id="3" name="Vertical Text Placeholder 2"/>
          <p:cNvSpPr>
            <a:spLocks noGrp="1"/>
          </p:cNvSpPr>
          <p:nvPr>
            <p:ph type="body" orient="vert" idx="1"/>
          </p:nvPr>
        </p:nvSpPr>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ar-SY" smtClean="0"/>
              <a:t>دورة جامع الزهراء - 2017</a:t>
            </a:r>
            <a:endParaRPr lang="ar-SY" dirty="0"/>
          </a:p>
        </p:txBody>
      </p:sp>
      <p:sp>
        <p:nvSpPr>
          <p:cNvPr id="6" name="Slide Number Placeholder 5"/>
          <p:cNvSpPr>
            <a:spLocks noGrp="1"/>
          </p:cNvSpPr>
          <p:nvPr>
            <p:ph type="sldNum" sz="quarter" idx="12"/>
          </p:nvPr>
        </p:nvSpPr>
        <p:spPr/>
        <p:txBody>
          <a:bodyPr/>
          <a:lstStyle/>
          <a:p>
            <a:fld id="{11815D5B-062A-49CC-8D8D-421FC995FB6D}" type="slidenum">
              <a:rPr lang="en-US" smtClean="0"/>
              <a:pPr/>
              <a:t>‹#›</a:t>
            </a:fld>
            <a:endParaRPr lang="en-US"/>
          </a:p>
        </p:txBody>
      </p:sp>
    </p:spTree>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6375"/>
            <a:ext cx="2057400" cy="4387851"/>
          </a:xfrm>
        </p:spPr>
        <p:txBody>
          <a:bodyPr vert="eaVert"/>
          <a:lstStyle/>
          <a:p>
            <a:r>
              <a:rPr lang="ar-SA" smtClean="0"/>
              <a:t>انقر لتحرير نمط العنوان الرئيسي</a:t>
            </a:r>
            <a:endParaRPr lang="en-US"/>
          </a:p>
        </p:txBody>
      </p:sp>
      <p:sp>
        <p:nvSpPr>
          <p:cNvPr id="3" name="Vertical Text Placeholder 2"/>
          <p:cNvSpPr>
            <a:spLocks noGrp="1"/>
          </p:cNvSpPr>
          <p:nvPr>
            <p:ph type="body" orient="vert" idx="1"/>
          </p:nvPr>
        </p:nvSpPr>
        <p:spPr>
          <a:xfrm>
            <a:off x="457200" y="206375"/>
            <a:ext cx="6019800" cy="4387851"/>
          </a:xfrm>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ar-SY" smtClean="0"/>
              <a:t>دورة جامع الزهراء - 2017</a:t>
            </a:r>
            <a:endParaRPr lang="ar-SY" dirty="0"/>
          </a:p>
        </p:txBody>
      </p:sp>
      <p:sp>
        <p:nvSpPr>
          <p:cNvPr id="6" name="Slide Number Placeholder 5"/>
          <p:cNvSpPr>
            <a:spLocks noGrp="1"/>
          </p:cNvSpPr>
          <p:nvPr>
            <p:ph type="sldNum" sz="quarter" idx="12"/>
          </p:nvPr>
        </p:nvSpPr>
        <p:spPr/>
        <p:txBody>
          <a:bodyPr/>
          <a:lstStyle/>
          <a:p>
            <a:fld id="{11815D5B-062A-49CC-8D8D-421FC995FB6D}" type="slidenum">
              <a:rPr lang="en-US" smtClean="0"/>
              <a:pPr/>
              <a:t>‹#›</a:t>
            </a:fld>
            <a:endParaRPr lang="en-US"/>
          </a:p>
        </p:txBody>
      </p:sp>
    </p:spTree>
  </p:cSld>
  <p:clrMapOvr>
    <a:masterClrMapping/>
  </p:clrMapOvr>
  <p:transition>
    <p:fade/>
  </p:transition>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أ">
    <p:bg>
      <p:bgRef idx="1001">
        <a:schemeClr val="bg1"/>
      </p:bgRef>
    </p:bg>
    <p:spTree>
      <p:nvGrpSpPr>
        <p:cNvPr id="1" name=""/>
        <p:cNvGrpSpPr/>
        <p:nvPr/>
      </p:nvGrpSpPr>
      <p:grpSpPr>
        <a:xfrm>
          <a:off x="0" y="0"/>
          <a:ext cx="0" cy="0"/>
          <a:chOff x="0" y="0"/>
          <a:chExt cx="0" cy="0"/>
        </a:xfrm>
      </p:grpSpPr>
      <p:sp>
        <p:nvSpPr>
          <p:cNvPr id="47" name="مستطيل مستدير الزوايا 46"/>
          <p:cNvSpPr/>
          <p:nvPr userDrawn="1"/>
        </p:nvSpPr>
        <p:spPr>
          <a:xfrm>
            <a:off x="4893092" y="260648"/>
            <a:ext cx="4071396" cy="6337002"/>
          </a:xfrm>
          <a:prstGeom prst="roundRect">
            <a:avLst>
              <a:gd name="adj" fmla="val 2398"/>
            </a:avLst>
          </a:prstGeom>
          <a:noFill/>
          <a:ln w="3175">
            <a:solidFill>
              <a:srgbClr val="C00000"/>
            </a:solidFill>
            <a:prstDash val="sysDash"/>
          </a:ln>
        </p:spPr>
        <p:style>
          <a:lnRef idx="2">
            <a:schemeClr val="accent1"/>
          </a:lnRef>
          <a:fillRef idx="1">
            <a:schemeClr val="lt1"/>
          </a:fillRef>
          <a:effectRef idx="0">
            <a:schemeClr val="accent1"/>
          </a:effectRef>
          <a:fontRef idx="minor">
            <a:schemeClr val="dk1"/>
          </a:fontRef>
        </p:style>
        <p:txBody>
          <a:bodyPr lIns="68580" tIns="34290" rIns="68580" bIns="34290" rtlCol="1" anchor="ctr"/>
          <a:lstStyle/>
          <a:p>
            <a:pPr algn="ctr" fontAlgn="auto">
              <a:spcBef>
                <a:spcPct val="20000"/>
              </a:spcBef>
              <a:spcAft>
                <a:spcPts val="1350"/>
              </a:spcAft>
              <a:buFont typeface="Arial" pitchFamily="34" charset="0"/>
              <a:buNone/>
              <a:defRPr/>
            </a:pPr>
            <a:endParaRPr lang="ar-SY" sz="4500" dirty="0">
              <a:solidFill>
                <a:srgbClr val="0000AB"/>
              </a:solidFill>
              <a:latin typeface="Traditional Arabic" pitchFamily="18" charset="-78"/>
              <a:cs typeface="PT Bold Heading" pitchFamily="2" charset="-78"/>
            </a:endParaRPr>
          </a:p>
        </p:txBody>
      </p:sp>
      <p:sp>
        <p:nvSpPr>
          <p:cNvPr id="48" name="مستطيل مستدير الزوايا 47"/>
          <p:cNvSpPr/>
          <p:nvPr userDrawn="1"/>
        </p:nvSpPr>
        <p:spPr>
          <a:xfrm>
            <a:off x="395288" y="5337650"/>
            <a:ext cx="4392000" cy="1260000"/>
          </a:xfrm>
          <a:prstGeom prst="roundRect">
            <a:avLst>
              <a:gd name="adj" fmla="val 10030"/>
            </a:avLst>
          </a:prstGeom>
          <a:noFill/>
          <a:ln w="3175">
            <a:solidFill>
              <a:srgbClr val="C00000"/>
            </a:solidFill>
            <a:prstDash val="sysDash"/>
          </a:ln>
        </p:spPr>
        <p:style>
          <a:lnRef idx="2">
            <a:schemeClr val="accent1"/>
          </a:lnRef>
          <a:fillRef idx="1">
            <a:schemeClr val="lt1"/>
          </a:fillRef>
          <a:effectRef idx="0">
            <a:schemeClr val="accent1"/>
          </a:effectRef>
          <a:fontRef idx="minor">
            <a:schemeClr val="dk1"/>
          </a:fontRef>
        </p:style>
        <p:txBody>
          <a:bodyPr lIns="68580" tIns="34290" rIns="68580" bIns="34290" rtlCol="1" anchor="ctr"/>
          <a:lstStyle/>
          <a:p>
            <a:pPr algn="ctr" fontAlgn="auto">
              <a:spcBef>
                <a:spcPct val="20000"/>
              </a:spcBef>
              <a:spcAft>
                <a:spcPts val="1350"/>
              </a:spcAft>
              <a:buFont typeface="Arial" pitchFamily="34" charset="0"/>
              <a:buNone/>
              <a:defRPr/>
            </a:pPr>
            <a:endParaRPr lang="ar-SY" sz="4500">
              <a:solidFill>
                <a:srgbClr val="0000AB"/>
              </a:solidFill>
              <a:latin typeface="Traditional Arabic" pitchFamily="18" charset="-78"/>
              <a:cs typeface="PT Bold Heading" pitchFamily="2" charset="-78"/>
            </a:endParaRPr>
          </a:p>
        </p:txBody>
      </p:sp>
      <p:sp>
        <p:nvSpPr>
          <p:cNvPr id="49" name="مستطيل مستدير الزوايا 48"/>
          <p:cNvSpPr/>
          <p:nvPr userDrawn="1"/>
        </p:nvSpPr>
        <p:spPr>
          <a:xfrm>
            <a:off x="395288" y="3681888"/>
            <a:ext cx="4392000" cy="1260000"/>
          </a:xfrm>
          <a:prstGeom prst="roundRect">
            <a:avLst>
              <a:gd name="adj" fmla="val 10030"/>
            </a:avLst>
          </a:prstGeom>
          <a:noFill/>
          <a:ln w="3175">
            <a:solidFill>
              <a:srgbClr val="C00000"/>
            </a:solidFill>
            <a:prstDash val="sysDash"/>
          </a:ln>
        </p:spPr>
        <p:style>
          <a:lnRef idx="2">
            <a:schemeClr val="accent1"/>
          </a:lnRef>
          <a:fillRef idx="1">
            <a:schemeClr val="lt1"/>
          </a:fillRef>
          <a:effectRef idx="0">
            <a:schemeClr val="accent1"/>
          </a:effectRef>
          <a:fontRef idx="minor">
            <a:schemeClr val="dk1"/>
          </a:fontRef>
        </p:style>
        <p:txBody>
          <a:bodyPr lIns="68580" tIns="34290" rIns="68580" bIns="34290" rtlCol="1" anchor="ctr"/>
          <a:lstStyle/>
          <a:p>
            <a:pPr algn="ctr" fontAlgn="auto">
              <a:spcBef>
                <a:spcPct val="20000"/>
              </a:spcBef>
              <a:spcAft>
                <a:spcPts val="1350"/>
              </a:spcAft>
              <a:buFont typeface="Arial" pitchFamily="34" charset="0"/>
              <a:buNone/>
              <a:defRPr/>
            </a:pPr>
            <a:endParaRPr lang="ar-SY" sz="4500">
              <a:solidFill>
                <a:srgbClr val="0000AB"/>
              </a:solidFill>
              <a:latin typeface="Traditional Arabic" pitchFamily="18" charset="-78"/>
              <a:cs typeface="PT Bold Heading" pitchFamily="2" charset="-78"/>
            </a:endParaRPr>
          </a:p>
        </p:txBody>
      </p:sp>
      <p:sp>
        <p:nvSpPr>
          <p:cNvPr id="50" name="مستطيل مستدير الزوايا 49"/>
          <p:cNvSpPr/>
          <p:nvPr userDrawn="1"/>
        </p:nvSpPr>
        <p:spPr>
          <a:xfrm rot="10800000">
            <a:off x="395900" y="1952975"/>
            <a:ext cx="4392000" cy="1260000"/>
          </a:xfrm>
          <a:prstGeom prst="roundRect">
            <a:avLst>
              <a:gd name="adj" fmla="val 10030"/>
            </a:avLst>
          </a:prstGeom>
          <a:noFill/>
          <a:ln w="3175">
            <a:solidFill>
              <a:srgbClr val="C00000"/>
            </a:solidFill>
            <a:prstDash val="sysDash"/>
          </a:ln>
        </p:spPr>
        <p:style>
          <a:lnRef idx="2">
            <a:schemeClr val="accent1"/>
          </a:lnRef>
          <a:fillRef idx="1">
            <a:schemeClr val="lt1"/>
          </a:fillRef>
          <a:effectRef idx="0">
            <a:schemeClr val="accent1"/>
          </a:effectRef>
          <a:fontRef idx="minor">
            <a:schemeClr val="dk1"/>
          </a:fontRef>
        </p:style>
        <p:txBody>
          <a:bodyPr lIns="68580" tIns="34290" rIns="68580" bIns="34290" rtlCol="1" anchor="ctr"/>
          <a:lstStyle/>
          <a:p>
            <a:pPr algn="ctr" fontAlgn="auto">
              <a:spcBef>
                <a:spcPct val="20000"/>
              </a:spcBef>
              <a:spcAft>
                <a:spcPts val="1350"/>
              </a:spcAft>
              <a:buFont typeface="Arial" pitchFamily="34" charset="0"/>
              <a:buNone/>
              <a:defRPr/>
            </a:pPr>
            <a:endParaRPr lang="ar-SY" sz="4500">
              <a:solidFill>
                <a:srgbClr val="0000AB"/>
              </a:solidFill>
              <a:latin typeface="Traditional Arabic" pitchFamily="18" charset="-78"/>
              <a:cs typeface="PT Bold Heading" pitchFamily="2" charset="-78"/>
            </a:endParaRPr>
          </a:p>
        </p:txBody>
      </p:sp>
      <p:sp>
        <p:nvSpPr>
          <p:cNvPr id="51" name="مستطيل مستدير الزوايا 50"/>
          <p:cNvSpPr/>
          <p:nvPr userDrawn="1"/>
        </p:nvSpPr>
        <p:spPr>
          <a:xfrm rot="10800000">
            <a:off x="395288" y="355783"/>
            <a:ext cx="4392000" cy="1260000"/>
          </a:xfrm>
          <a:prstGeom prst="roundRect">
            <a:avLst>
              <a:gd name="adj" fmla="val 10030"/>
            </a:avLst>
          </a:prstGeom>
          <a:noFill/>
          <a:ln w="3175">
            <a:solidFill>
              <a:srgbClr val="C00000"/>
            </a:solidFill>
            <a:prstDash val="sysDash"/>
          </a:ln>
        </p:spPr>
        <p:style>
          <a:lnRef idx="2">
            <a:schemeClr val="accent1"/>
          </a:lnRef>
          <a:fillRef idx="1">
            <a:schemeClr val="lt1"/>
          </a:fillRef>
          <a:effectRef idx="0">
            <a:schemeClr val="accent1"/>
          </a:effectRef>
          <a:fontRef idx="minor">
            <a:schemeClr val="dk1"/>
          </a:fontRef>
        </p:style>
        <p:txBody>
          <a:bodyPr lIns="68580" tIns="34290" rIns="68580" bIns="34290" rtlCol="1" anchor="ctr"/>
          <a:lstStyle/>
          <a:p>
            <a:pPr algn="ctr" fontAlgn="auto">
              <a:spcBef>
                <a:spcPct val="20000"/>
              </a:spcBef>
              <a:spcAft>
                <a:spcPts val="1350"/>
              </a:spcAft>
              <a:buFont typeface="Arial" pitchFamily="34" charset="0"/>
              <a:buNone/>
              <a:defRPr/>
            </a:pPr>
            <a:endParaRPr lang="ar-SY" sz="4500">
              <a:solidFill>
                <a:srgbClr val="0000AB"/>
              </a:solidFill>
              <a:latin typeface="Traditional Arabic" pitchFamily="18" charset="-78"/>
              <a:cs typeface="PT Bold Heading" pitchFamily="2" charset="-78"/>
            </a:endParaRPr>
          </a:p>
        </p:txBody>
      </p:sp>
      <p:sp>
        <p:nvSpPr>
          <p:cNvPr id="54" name="عنصر نائب للمحتوى 2"/>
          <p:cNvSpPr>
            <a:spLocks noGrp="1"/>
          </p:cNvSpPr>
          <p:nvPr>
            <p:ph idx="14" hasCustomPrompt="1"/>
          </p:nvPr>
        </p:nvSpPr>
        <p:spPr>
          <a:xfrm>
            <a:off x="395288" y="3681888"/>
            <a:ext cx="4392000" cy="1260000"/>
          </a:xfrm>
          <a:noFill/>
        </p:spPr>
        <p:txBody>
          <a:bodyPr vert="horz" lIns="68580" tIns="34290" rIns="68580" bIns="34290" rtlCol="1" anchor="ctr">
            <a:noAutofit/>
          </a:bodyPr>
          <a:lstStyle>
            <a:lvl1pPr algn="ctr" defTabSz="685800" rtl="1" eaLnBrk="1" latinLnBrk="0" hangingPunct="1">
              <a:spcBef>
                <a:spcPct val="20000"/>
              </a:spcBef>
              <a:buFont typeface="Arial" pitchFamily="34" charset="0"/>
              <a:buNone/>
              <a:defRPr lang="ar-SA" sz="4000" kern="1200" dirty="0" smtClean="0">
                <a:solidFill>
                  <a:srgbClr val="7F3F98"/>
                </a:solidFill>
                <a:latin typeface="Hacen Tunisia Lt" pitchFamily="2" charset="-78"/>
                <a:ea typeface="+mn-ea"/>
                <a:cs typeface="Hacen Tunisia Lt" pitchFamily="2" charset="-78"/>
              </a:defRPr>
            </a:lvl1pPr>
            <a:lvl2pPr algn="ctr" defTabSz="685800" rtl="1" eaLnBrk="1" latinLnBrk="0" hangingPunct="1">
              <a:lnSpc>
                <a:spcPct val="150000"/>
              </a:lnSpc>
              <a:spcBef>
                <a:spcPct val="20000"/>
              </a:spcBef>
              <a:buFont typeface="Arial" pitchFamily="34" charset="0"/>
              <a:defRPr lang="ar-SA" sz="3000" b="1" kern="1200" cap="none" spc="0" dirty="0" smtClean="0">
                <a:ln>
                  <a:noFill/>
                </a:ln>
                <a:solidFill>
                  <a:srgbClr val="000096"/>
                </a:solidFill>
                <a:effectLst/>
                <a:latin typeface="Traditional Arabic" pitchFamily="18" charset="-78"/>
                <a:ea typeface="+mn-ea"/>
                <a:cs typeface="Traditional Arabic" pitchFamily="18" charset="-78"/>
              </a:defRPr>
            </a:lvl2pPr>
            <a:lvl3pPr algn="ctr" defTabSz="685800" rtl="1" eaLnBrk="1" latinLnBrk="0" hangingPunct="1">
              <a:spcBef>
                <a:spcPct val="20000"/>
              </a:spcBef>
              <a:buFont typeface="Arial" pitchFamily="34" charset="0"/>
              <a:defRPr lang="ar-SA" sz="3000" b="1" kern="1200" cap="none" spc="0" dirty="0" smtClean="0">
                <a:ln>
                  <a:noFill/>
                </a:ln>
                <a:solidFill>
                  <a:srgbClr val="000096"/>
                </a:solidFill>
                <a:effectLst/>
                <a:latin typeface="Traditional Arabic" pitchFamily="18" charset="-78"/>
                <a:ea typeface="+mn-ea"/>
                <a:cs typeface="Traditional Arabic" pitchFamily="18" charset="-78"/>
              </a:defRPr>
            </a:lvl3pPr>
            <a:lvl4pPr algn="ctr" defTabSz="685800" rtl="1" eaLnBrk="1" latinLnBrk="0" hangingPunct="1">
              <a:spcBef>
                <a:spcPct val="20000"/>
              </a:spcBef>
              <a:buFont typeface="Arial" pitchFamily="34" charset="0"/>
              <a:defRPr lang="ar-SA" sz="3000" b="1" kern="1200" cap="none" spc="0" dirty="0" smtClean="0">
                <a:ln>
                  <a:noFill/>
                </a:ln>
                <a:solidFill>
                  <a:srgbClr val="000096"/>
                </a:solidFill>
                <a:effectLst/>
                <a:latin typeface="Traditional Arabic" pitchFamily="18" charset="-78"/>
                <a:ea typeface="+mn-ea"/>
                <a:cs typeface="Traditional Arabic" pitchFamily="18" charset="-78"/>
              </a:defRPr>
            </a:lvl4pPr>
            <a:lvl5pPr algn="ctr" defTabSz="685800" rtl="1" eaLnBrk="1" latinLnBrk="0" hangingPunct="1">
              <a:spcBef>
                <a:spcPct val="20000"/>
              </a:spcBef>
              <a:buFont typeface="Arial" pitchFamily="34" charset="0"/>
              <a:defRPr lang="ar-SY" sz="3000" b="1" kern="1200" cap="none" spc="0" dirty="0">
                <a:ln>
                  <a:noFill/>
                </a:ln>
                <a:solidFill>
                  <a:srgbClr val="000096"/>
                </a:solidFill>
                <a:effectLst/>
                <a:latin typeface="Traditional Arabic" pitchFamily="18" charset="-78"/>
                <a:ea typeface="+mn-ea"/>
                <a:cs typeface="Traditional Arabic" pitchFamily="18" charset="-78"/>
              </a:defRPr>
            </a:lvl5pPr>
          </a:lstStyle>
          <a:p>
            <a:pPr marL="0" lvl="0" indent="-342900" algn="ctr" defTabSz="685800" rtl="1" eaLnBrk="1" latinLnBrk="0" hangingPunct="1">
              <a:lnSpc>
                <a:spcPct val="150000"/>
              </a:lnSpc>
              <a:spcBef>
                <a:spcPct val="20000"/>
              </a:spcBef>
              <a:buFontTx/>
              <a:buNone/>
            </a:pPr>
            <a:r>
              <a:rPr lang="ar-SA" dirty="0" smtClean="0"/>
              <a:t>انقر لتحرير أنماط النص الرئيسي</a:t>
            </a:r>
          </a:p>
        </p:txBody>
      </p:sp>
      <p:sp>
        <p:nvSpPr>
          <p:cNvPr id="55" name="عنصر نائب للمحتوى 2"/>
          <p:cNvSpPr>
            <a:spLocks noGrp="1"/>
          </p:cNvSpPr>
          <p:nvPr>
            <p:ph idx="15" hasCustomPrompt="1"/>
          </p:nvPr>
        </p:nvSpPr>
        <p:spPr>
          <a:xfrm>
            <a:off x="395288" y="5337650"/>
            <a:ext cx="4392000" cy="1260000"/>
          </a:xfrm>
          <a:noFill/>
        </p:spPr>
        <p:txBody>
          <a:bodyPr vert="horz" lIns="68580" tIns="34290" rIns="68580" bIns="34290" rtlCol="1" anchor="ctr">
            <a:noAutofit/>
          </a:bodyPr>
          <a:lstStyle>
            <a:lvl1pPr algn="ctr" defTabSz="685800" rtl="1" eaLnBrk="1" latinLnBrk="0" hangingPunct="1">
              <a:spcBef>
                <a:spcPct val="20000"/>
              </a:spcBef>
              <a:buFont typeface="Arial" pitchFamily="34" charset="0"/>
              <a:buNone/>
              <a:defRPr lang="ar-SA" sz="4000" kern="1200" dirty="0" smtClean="0">
                <a:solidFill>
                  <a:srgbClr val="7F3F98"/>
                </a:solidFill>
                <a:latin typeface="Hacen Tunisia Lt" pitchFamily="2" charset="-78"/>
                <a:ea typeface="+mn-ea"/>
                <a:cs typeface="Hacen Tunisia Lt" pitchFamily="2" charset="-78"/>
              </a:defRPr>
            </a:lvl1pPr>
            <a:lvl2pPr algn="ctr" defTabSz="685800" rtl="1" eaLnBrk="1" latinLnBrk="0" hangingPunct="1">
              <a:lnSpc>
                <a:spcPct val="150000"/>
              </a:lnSpc>
              <a:spcBef>
                <a:spcPct val="20000"/>
              </a:spcBef>
              <a:buFont typeface="Arial" pitchFamily="34" charset="0"/>
              <a:defRPr lang="ar-SA" sz="3000" b="1" kern="1200" cap="none" spc="0" dirty="0" smtClean="0">
                <a:ln>
                  <a:noFill/>
                </a:ln>
                <a:solidFill>
                  <a:srgbClr val="000096"/>
                </a:solidFill>
                <a:effectLst/>
                <a:latin typeface="Traditional Arabic" pitchFamily="18" charset="-78"/>
                <a:ea typeface="+mj-ea"/>
                <a:cs typeface="Traditional Arabic" pitchFamily="18" charset="-78"/>
              </a:defRPr>
            </a:lvl2pPr>
            <a:lvl3pPr marL="0" indent="0" algn="ctr" defTabSz="685800" rtl="1" eaLnBrk="1" latinLnBrk="0" hangingPunct="1">
              <a:spcBef>
                <a:spcPct val="20000"/>
              </a:spcBef>
              <a:spcAft>
                <a:spcPts val="1350"/>
              </a:spcAft>
              <a:buFont typeface="Arial" pitchFamily="34" charset="0"/>
              <a:buNone/>
              <a:defRPr lang="ar-SA" sz="3000" b="1" kern="1200" cap="none" spc="0" dirty="0" smtClean="0">
                <a:ln>
                  <a:noFill/>
                </a:ln>
                <a:solidFill>
                  <a:srgbClr val="000096"/>
                </a:solidFill>
                <a:effectLst/>
                <a:latin typeface="Traditional Arabic" pitchFamily="18" charset="-78"/>
                <a:ea typeface="+mj-ea"/>
                <a:cs typeface="Traditional Arabic" pitchFamily="18" charset="-78"/>
              </a:defRPr>
            </a:lvl3pPr>
            <a:lvl4pPr algn="ctr" defTabSz="685800" rtl="1" eaLnBrk="1" latinLnBrk="0" hangingPunct="1">
              <a:spcBef>
                <a:spcPct val="20000"/>
              </a:spcBef>
              <a:buFont typeface="Arial" pitchFamily="34" charset="0"/>
              <a:defRPr lang="ar-SA" sz="3000" b="1" kern="1200" cap="none" spc="0" dirty="0" smtClean="0">
                <a:ln>
                  <a:noFill/>
                </a:ln>
                <a:solidFill>
                  <a:srgbClr val="000096"/>
                </a:solidFill>
                <a:effectLst/>
                <a:latin typeface="Traditional Arabic" pitchFamily="18" charset="-78"/>
                <a:ea typeface="+mn-ea"/>
                <a:cs typeface="Traditional Arabic" pitchFamily="18" charset="-78"/>
              </a:defRPr>
            </a:lvl4pPr>
            <a:lvl5pPr algn="ctr" defTabSz="685800" rtl="1" eaLnBrk="1" latinLnBrk="0" hangingPunct="1">
              <a:spcBef>
                <a:spcPct val="20000"/>
              </a:spcBef>
              <a:buFont typeface="Arial" pitchFamily="34" charset="0"/>
              <a:defRPr lang="ar-SY" sz="3000" b="1" kern="1200" cap="none" spc="0" dirty="0">
                <a:ln>
                  <a:noFill/>
                </a:ln>
                <a:solidFill>
                  <a:srgbClr val="000096"/>
                </a:solidFill>
                <a:effectLst/>
                <a:latin typeface="Traditional Arabic" pitchFamily="18" charset="-78"/>
                <a:ea typeface="+mn-ea"/>
                <a:cs typeface="Traditional Arabic" pitchFamily="18" charset="-78"/>
              </a:defRPr>
            </a:lvl5pPr>
          </a:lstStyle>
          <a:p>
            <a:pPr marL="0" lvl="0" indent="-342900" algn="ctr" defTabSz="685800" rtl="1" eaLnBrk="1" latinLnBrk="0" hangingPunct="1">
              <a:lnSpc>
                <a:spcPct val="150000"/>
              </a:lnSpc>
              <a:spcBef>
                <a:spcPct val="20000"/>
              </a:spcBef>
              <a:buFontTx/>
              <a:buNone/>
            </a:pPr>
            <a:r>
              <a:rPr lang="ar-SA" dirty="0" smtClean="0"/>
              <a:t>انقر لتحرير أنماط النص الرئيسي</a:t>
            </a:r>
          </a:p>
        </p:txBody>
      </p:sp>
      <p:sp>
        <p:nvSpPr>
          <p:cNvPr id="56" name="مربع نص 55"/>
          <p:cNvSpPr txBox="1"/>
          <p:nvPr userDrawn="1"/>
        </p:nvSpPr>
        <p:spPr>
          <a:xfrm>
            <a:off x="107950" y="1736872"/>
            <a:ext cx="540000" cy="540000"/>
          </a:xfrm>
          <a:prstGeom prst="ellipse">
            <a:avLst/>
          </a:prstGeom>
          <a:solidFill>
            <a:srgbClr val="C0504D"/>
          </a:solidFill>
        </p:spPr>
        <p:txBody>
          <a:bodyPr vert="horz" lIns="68580" tIns="34290" rIns="68580" bIns="34290" rtlCol="1" anchor="t">
            <a:noAutofit/>
          </a:bodyPr>
          <a:lstStyle/>
          <a:p>
            <a:pPr algn="ctr" rtl="1">
              <a:spcBef>
                <a:spcPct val="20000"/>
              </a:spcBef>
              <a:spcAft>
                <a:spcPts val="1350"/>
              </a:spcAft>
              <a:buFont typeface="Arial" pitchFamily="34" charset="0"/>
              <a:buNone/>
            </a:pPr>
            <a:r>
              <a:rPr lang="ar-SY" sz="2800" kern="1200" smtClean="0">
                <a:solidFill>
                  <a:schemeClr val="bg1"/>
                </a:solidFill>
                <a:latin typeface="Hacen Tunisia Lt" pitchFamily="2" charset="-78"/>
                <a:ea typeface="+mn-ea"/>
                <a:cs typeface="Hacen Tunisia Lt" pitchFamily="2" charset="-78"/>
              </a:rPr>
              <a:t>ب</a:t>
            </a:r>
            <a:endParaRPr lang="ar-SY" sz="2800" kern="1200" dirty="0" smtClean="0">
              <a:solidFill>
                <a:schemeClr val="bg1"/>
              </a:solidFill>
              <a:latin typeface="Hacen Tunisia Lt" pitchFamily="2" charset="-78"/>
              <a:ea typeface="+mn-ea"/>
              <a:cs typeface="Hacen Tunisia Lt" pitchFamily="2" charset="-78"/>
            </a:endParaRPr>
          </a:p>
        </p:txBody>
      </p:sp>
      <p:sp>
        <p:nvSpPr>
          <p:cNvPr id="57" name="مربع نص 56"/>
          <p:cNvSpPr txBox="1"/>
          <p:nvPr userDrawn="1"/>
        </p:nvSpPr>
        <p:spPr>
          <a:xfrm>
            <a:off x="107950" y="3392461"/>
            <a:ext cx="540000" cy="540000"/>
          </a:xfrm>
          <a:prstGeom prst="ellipse">
            <a:avLst/>
          </a:prstGeom>
          <a:solidFill>
            <a:srgbClr val="C0504D"/>
          </a:solidFill>
        </p:spPr>
        <p:txBody>
          <a:bodyPr vert="horz" lIns="68580" tIns="34290" rIns="68580" bIns="34290" rtlCol="1" anchor="ctr">
            <a:noAutofit/>
          </a:bodyPr>
          <a:lstStyle/>
          <a:p>
            <a:pPr algn="ctr" rtl="1">
              <a:spcBef>
                <a:spcPct val="20000"/>
              </a:spcBef>
              <a:spcAft>
                <a:spcPts val="1350"/>
              </a:spcAft>
              <a:buFont typeface="Arial" pitchFamily="34" charset="0"/>
              <a:buNone/>
            </a:pPr>
            <a:r>
              <a:rPr lang="ar-SA" sz="2800" kern="1200" dirty="0" smtClean="0">
                <a:solidFill>
                  <a:schemeClr val="bg1"/>
                </a:solidFill>
                <a:latin typeface="Hacen Tunisia Lt" pitchFamily="2" charset="-78"/>
                <a:ea typeface="+mn-ea"/>
                <a:cs typeface="Hacen Tunisia Lt" pitchFamily="2" charset="-78"/>
              </a:rPr>
              <a:t>ج</a:t>
            </a:r>
            <a:endParaRPr lang="ar-SY" sz="2800" kern="1200" dirty="0" smtClean="0">
              <a:solidFill>
                <a:schemeClr val="bg1"/>
              </a:solidFill>
              <a:latin typeface="Hacen Tunisia Lt" pitchFamily="2" charset="-78"/>
              <a:ea typeface="+mn-ea"/>
              <a:cs typeface="Hacen Tunisia Lt" pitchFamily="2" charset="-78"/>
            </a:endParaRPr>
          </a:p>
        </p:txBody>
      </p:sp>
      <p:sp>
        <p:nvSpPr>
          <p:cNvPr id="59" name="مربع نص 58"/>
          <p:cNvSpPr txBox="1"/>
          <p:nvPr userDrawn="1"/>
        </p:nvSpPr>
        <p:spPr>
          <a:xfrm>
            <a:off x="107950" y="5121248"/>
            <a:ext cx="540000" cy="540000"/>
          </a:xfrm>
          <a:prstGeom prst="ellipse">
            <a:avLst/>
          </a:prstGeom>
          <a:solidFill>
            <a:srgbClr val="C0504D"/>
          </a:solidFill>
        </p:spPr>
        <p:txBody>
          <a:bodyPr vert="horz" lIns="68580" tIns="34290" rIns="68580" bIns="34290" rtlCol="1" anchor="ctr">
            <a:noAutofit/>
          </a:bodyPr>
          <a:lstStyle/>
          <a:p>
            <a:pPr algn="ctr" rtl="1">
              <a:spcBef>
                <a:spcPct val="20000"/>
              </a:spcBef>
              <a:spcAft>
                <a:spcPts val="1350"/>
              </a:spcAft>
              <a:buFont typeface="Arial" pitchFamily="34" charset="0"/>
              <a:buNone/>
            </a:pPr>
            <a:r>
              <a:rPr lang="ar-SA" sz="2800" kern="1200" dirty="0" smtClean="0">
                <a:solidFill>
                  <a:schemeClr val="bg1"/>
                </a:solidFill>
                <a:latin typeface="Hacen Tunisia Lt" pitchFamily="2" charset="-78"/>
                <a:ea typeface="+mn-ea"/>
                <a:cs typeface="Hacen Tunisia Lt" pitchFamily="2" charset="-78"/>
              </a:rPr>
              <a:t>د</a:t>
            </a:r>
          </a:p>
        </p:txBody>
      </p:sp>
      <p:sp>
        <p:nvSpPr>
          <p:cNvPr id="53" name="عنصر نائب للمحتوى 2"/>
          <p:cNvSpPr>
            <a:spLocks noGrp="1"/>
          </p:cNvSpPr>
          <p:nvPr>
            <p:ph idx="13" hasCustomPrompt="1"/>
          </p:nvPr>
        </p:nvSpPr>
        <p:spPr>
          <a:xfrm>
            <a:off x="395288" y="1952976"/>
            <a:ext cx="4392612" cy="1260000"/>
          </a:xfrm>
          <a:noFill/>
        </p:spPr>
        <p:txBody>
          <a:bodyPr vert="horz" lIns="68580" tIns="34290" rIns="68580" bIns="34290" rtlCol="1" anchor="ctr">
            <a:noAutofit/>
          </a:bodyPr>
          <a:lstStyle>
            <a:lvl1pPr algn="ctr" defTabSz="685800" rtl="1" eaLnBrk="1" latinLnBrk="0" hangingPunct="1">
              <a:spcBef>
                <a:spcPct val="20000"/>
              </a:spcBef>
              <a:buFont typeface="Arial" pitchFamily="34" charset="0"/>
              <a:defRPr lang="ar-SA" sz="4000" kern="1200" dirty="0" smtClean="0">
                <a:solidFill>
                  <a:srgbClr val="7F3F98"/>
                </a:solidFill>
                <a:latin typeface="Hacen Tunisia Lt" pitchFamily="2" charset="-78"/>
                <a:ea typeface="+mn-ea"/>
                <a:cs typeface="Hacen Tunisia Lt" pitchFamily="2" charset="-78"/>
              </a:defRPr>
            </a:lvl1pPr>
            <a:lvl2pPr marL="0" indent="0" algn="ctr" defTabSz="685800" rtl="1" eaLnBrk="1" latinLnBrk="0" hangingPunct="1">
              <a:lnSpc>
                <a:spcPct val="150000"/>
              </a:lnSpc>
              <a:spcBef>
                <a:spcPct val="20000"/>
              </a:spcBef>
              <a:spcAft>
                <a:spcPts val="1350"/>
              </a:spcAft>
              <a:buFont typeface="Arial" pitchFamily="34" charset="0"/>
              <a:buNone/>
              <a:defRPr lang="ar-SA" sz="3000" b="1" kern="1200" cap="none" spc="0" dirty="0" smtClean="0">
                <a:ln>
                  <a:noFill/>
                </a:ln>
                <a:solidFill>
                  <a:srgbClr val="000096"/>
                </a:solidFill>
                <a:effectLst/>
                <a:latin typeface="Traditional Arabic" pitchFamily="18" charset="-78"/>
                <a:ea typeface="+mj-ea"/>
                <a:cs typeface="Traditional Arabic" pitchFamily="18" charset="-78"/>
              </a:defRPr>
            </a:lvl2pPr>
            <a:lvl3pPr marL="0" indent="0" algn="ctr" defTabSz="685800" rtl="1" eaLnBrk="1" latinLnBrk="0" hangingPunct="1">
              <a:spcBef>
                <a:spcPct val="20000"/>
              </a:spcBef>
              <a:spcAft>
                <a:spcPts val="1350"/>
              </a:spcAft>
              <a:buFont typeface="Arial" pitchFamily="34" charset="0"/>
              <a:buNone/>
              <a:defRPr lang="ar-SA" sz="3000" b="1" kern="1200" cap="none" spc="0" dirty="0" smtClean="0">
                <a:ln>
                  <a:noFill/>
                </a:ln>
                <a:solidFill>
                  <a:srgbClr val="000096"/>
                </a:solidFill>
                <a:effectLst/>
                <a:latin typeface="Traditional Arabic" pitchFamily="18" charset="-78"/>
                <a:ea typeface="+mj-ea"/>
                <a:cs typeface="Traditional Arabic" pitchFamily="18" charset="-78"/>
              </a:defRPr>
            </a:lvl3pPr>
            <a:lvl4pPr algn="ctr" defTabSz="685800" rtl="1" eaLnBrk="1" latinLnBrk="0" hangingPunct="1">
              <a:spcBef>
                <a:spcPct val="20000"/>
              </a:spcBef>
              <a:buFont typeface="Arial" pitchFamily="34" charset="0"/>
              <a:defRPr lang="ar-SA" sz="3000" b="1" kern="1200" cap="none" spc="0" dirty="0" smtClean="0">
                <a:ln>
                  <a:noFill/>
                </a:ln>
                <a:solidFill>
                  <a:srgbClr val="000096"/>
                </a:solidFill>
                <a:effectLst/>
                <a:latin typeface="Traditional Arabic" pitchFamily="18" charset="-78"/>
                <a:ea typeface="+mn-ea"/>
                <a:cs typeface="Traditional Arabic" pitchFamily="18" charset="-78"/>
              </a:defRPr>
            </a:lvl4pPr>
            <a:lvl5pPr algn="ctr" defTabSz="685800" rtl="1" eaLnBrk="1" latinLnBrk="0" hangingPunct="1">
              <a:spcBef>
                <a:spcPct val="20000"/>
              </a:spcBef>
              <a:buFont typeface="Arial" pitchFamily="34" charset="0"/>
              <a:defRPr lang="ar-SY" sz="3000" b="1" kern="1200" cap="none" spc="0" dirty="0">
                <a:ln>
                  <a:noFill/>
                </a:ln>
                <a:solidFill>
                  <a:srgbClr val="000096"/>
                </a:solidFill>
                <a:effectLst/>
                <a:latin typeface="Traditional Arabic" pitchFamily="18" charset="-78"/>
                <a:ea typeface="+mn-ea"/>
                <a:cs typeface="Traditional Arabic" pitchFamily="18" charset="-78"/>
              </a:defRPr>
            </a:lvl5pPr>
          </a:lstStyle>
          <a:p>
            <a:pPr marL="0" lvl="0" indent="-342900" algn="ctr" defTabSz="685800" rtl="1" eaLnBrk="1" latinLnBrk="0" hangingPunct="1">
              <a:lnSpc>
                <a:spcPct val="150000"/>
              </a:lnSpc>
              <a:spcBef>
                <a:spcPct val="20000"/>
              </a:spcBef>
              <a:buFontTx/>
              <a:buNone/>
            </a:pPr>
            <a:r>
              <a:rPr lang="ar-SA" dirty="0" smtClean="0"/>
              <a:t>انقر لتحرير أنماط النص الرئيسي</a:t>
            </a:r>
          </a:p>
        </p:txBody>
      </p:sp>
      <p:sp>
        <p:nvSpPr>
          <p:cNvPr id="60" name="عنصر نائب للنص 42"/>
          <p:cNvSpPr>
            <a:spLocks noGrp="1"/>
          </p:cNvSpPr>
          <p:nvPr>
            <p:ph type="body" sz="quarter" idx="16"/>
          </p:nvPr>
        </p:nvSpPr>
        <p:spPr>
          <a:xfrm>
            <a:off x="5004048" y="260648"/>
            <a:ext cx="3960440" cy="6337002"/>
          </a:xfrm>
          <a:noFill/>
        </p:spPr>
        <p:txBody>
          <a:bodyPr anchor="ctr">
            <a:normAutofit/>
          </a:bodyPr>
          <a:lstStyle>
            <a:lvl1pPr marL="0" algn="justLow" defTabSz="685800" rtl="1" eaLnBrk="1" latinLnBrk="0" hangingPunct="1">
              <a:buNone/>
              <a:defRPr lang="ar-SY" sz="4000" b="0" kern="1200" dirty="0">
                <a:solidFill>
                  <a:srgbClr val="C00000"/>
                </a:solidFill>
                <a:latin typeface="Hacen Saudi Arabia" pitchFamily="2" charset="-78"/>
                <a:ea typeface="+mj-ea"/>
                <a:cs typeface="Hacen Saudi Arabia" pitchFamily="2" charset="-78"/>
              </a:defRPr>
            </a:lvl1pPr>
          </a:lstStyle>
          <a:p>
            <a:pPr marL="0" lvl="0" indent="0" algn="justLow" defTabSz="685800" rtl="1" eaLnBrk="1" latinLnBrk="0" hangingPunct="1">
              <a:lnSpc>
                <a:spcPct val="150000"/>
              </a:lnSpc>
              <a:spcBef>
                <a:spcPts val="0"/>
              </a:spcBef>
              <a:buFontTx/>
              <a:buNone/>
            </a:pPr>
            <a:r>
              <a:rPr lang="ar-SA" dirty="0" smtClean="0"/>
              <a:t>انقر لتحرير أنماط النص الرئيسي</a:t>
            </a:r>
            <a:endParaRPr lang="ar-SY" dirty="0"/>
          </a:p>
        </p:txBody>
      </p:sp>
      <p:sp>
        <p:nvSpPr>
          <p:cNvPr id="58" name="مربع نص 57"/>
          <p:cNvSpPr txBox="1"/>
          <p:nvPr userDrawn="1"/>
        </p:nvSpPr>
        <p:spPr>
          <a:xfrm>
            <a:off x="107950" y="116632"/>
            <a:ext cx="540000" cy="540000"/>
          </a:xfrm>
          <a:prstGeom prst="ellipse">
            <a:avLst/>
          </a:prstGeom>
          <a:solidFill>
            <a:srgbClr val="C0504D"/>
          </a:solidFill>
        </p:spPr>
        <p:txBody>
          <a:bodyPr vert="horz" lIns="68580" tIns="34290" rIns="68580" bIns="34290" rtlCol="1" anchor="ctr">
            <a:noAutofit/>
          </a:bodyPr>
          <a:lstStyle/>
          <a:p>
            <a:pPr algn="ctr" rtl="1">
              <a:spcBef>
                <a:spcPct val="20000"/>
              </a:spcBef>
              <a:spcAft>
                <a:spcPts val="1350"/>
              </a:spcAft>
              <a:buFont typeface="Arial" pitchFamily="34" charset="0"/>
              <a:buNone/>
            </a:pPr>
            <a:r>
              <a:rPr lang="ar-SY" sz="2800" kern="1200" smtClean="0">
                <a:solidFill>
                  <a:schemeClr val="bg1"/>
                </a:solidFill>
                <a:latin typeface="Hacen Tunisia Lt" pitchFamily="2" charset="-78"/>
                <a:ea typeface="+mn-ea"/>
                <a:cs typeface="Hacen Tunisia Lt" pitchFamily="2" charset="-78"/>
              </a:rPr>
              <a:t>أ</a:t>
            </a:r>
            <a:endParaRPr lang="ar-SA" sz="2800" kern="1200" dirty="0" smtClean="0">
              <a:solidFill>
                <a:schemeClr val="bg1"/>
              </a:solidFill>
              <a:latin typeface="Hacen Tunisia Lt" pitchFamily="2" charset="-78"/>
              <a:ea typeface="+mn-ea"/>
              <a:cs typeface="Hacen Tunisia Lt" pitchFamily="2" charset="-78"/>
            </a:endParaRPr>
          </a:p>
        </p:txBody>
      </p:sp>
      <p:sp>
        <p:nvSpPr>
          <p:cNvPr id="52" name="عنصر نائب للمحتوى 2"/>
          <p:cNvSpPr>
            <a:spLocks noGrp="1"/>
          </p:cNvSpPr>
          <p:nvPr>
            <p:ph idx="1" hasCustomPrompt="1"/>
          </p:nvPr>
        </p:nvSpPr>
        <p:spPr>
          <a:xfrm>
            <a:off x="395288" y="368800"/>
            <a:ext cx="4392000" cy="1260000"/>
          </a:xfrm>
          <a:noFill/>
        </p:spPr>
        <p:txBody>
          <a:bodyPr vert="horz" lIns="68580" tIns="34290" rIns="68580" bIns="34290" rtlCol="1" anchor="ctr">
            <a:noAutofit/>
          </a:bodyPr>
          <a:lstStyle>
            <a:lvl1pPr algn="ctr" defTabSz="685800" rtl="1" eaLnBrk="1" latinLnBrk="0" hangingPunct="1">
              <a:spcBef>
                <a:spcPct val="20000"/>
              </a:spcBef>
              <a:buFont typeface="Arial" pitchFamily="34" charset="0"/>
              <a:defRPr lang="ar-SA" sz="4000" kern="1200" dirty="0" smtClean="0">
                <a:solidFill>
                  <a:srgbClr val="7F3F98"/>
                </a:solidFill>
                <a:latin typeface="Hacen Tunisia Lt" pitchFamily="2" charset="-78"/>
                <a:ea typeface="+mn-ea"/>
                <a:cs typeface="Hacen Tunisia Lt" pitchFamily="2" charset="-78"/>
              </a:defRPr>
            </a:lvl1pPr>
            <a:lvl2pPr algn="ctr" defTabSz="685800" rtl="1" eaLnBrk="1" latinLnBrk="0" hangingPunct="1">
              <a:lnSpc>
                <a:spcPct val="150000"/>
              </a:lnSpc>
              <a:spcBef>
                <a:spcPct val="20000"/>
              </a:spcBef>
              <a:buFont typeface="Arial" pitchFamily="34" charset="0"/>
              <a:defRPr lang="ar-SA" sz="3000" b="1" kern="1200" cap="none" spc="0" dirty="0" smtClean="0">
                <a:ln>
                  <a:noFill/>
                </a:ln>
                <a:solidFill>
                  <a:srgbClr val="000096"/>
                </a:solidFill>
                <a:effectLst/>
                <a:latin typeface="Traditional Arabic" pitchFamily="18" charset="-78"/>
                <a:ea typeface="+mn-ea"/>
                <a:cs typeface="Traditional Arabic" pitchFamily="18" charset="-78"/>
              </a:defRPr>
            </a:lvl2pPr>
            <a:lvl3pPr algn="ctr" defTabSz="685800" rtl="1" eaLnBrk="1" latinLnBrk="0" hangingPunct="1">
              <a:spcBef>
                <a:spcPct val="20000"/>
              </a:spcBef>
              <a:buFont typeface="Arial" pitchFamily="34" charset="0"/>
              <a:defRPr lang="ar-SA" sz="3000" b="1" kern="1200" cap="none" spc="0" dirty="0" smtClean="0">
                <a:ln>
                  <a:noFill/>
                </a:ln>
                <a:solidFill>
                  <a:srgbClr val="000096"/>
                </a:solidFill>
                <a:effectLst/>
                <a:latin typeface="Traditional Arabic" pitchFamily="18" charset="-78"/>
                <a:ea typeface="+mn-ea"/>
                <a:cs typeface="Traditional Arabic" pitchFamily="18" charset="-78"/>
              </a:defRPr>
            </a:lvl3pPr>
            <a:lvl4pPr algn="ctr" defTabSz="685800" rtl="1" eaLnBrk="1" latinLnBrk="0" hangingPunct="1">
              <a:spcBef>
                <a:spcPct val="20000"/>
              </a:spcBef>
              <a:buFont typeface="Arial" pitchFamily="34" charset="0"/>
              <a:defRPr lang="ar-SA" sz="3000" b="1" kern="1200" cap="none" spc="0" dirty="0" smtClean="0">
                <a:ln>
                  <a:noFill/>
                </a:ln>
                <a:solidFill>
                  <a:srgbClr val="000096"/>
                </a:solidFill>
                <a:effectLst/>
                <a:latin typeface="Traditional Arabic" pitchFamily="18" charset="-78"/>
                <a:ea typeface="+mn-ea"/>
                <a:cs typeface="Traditional Arabic" pitchFamily="18" charset="-78"/>
              </a:defRPr>
            </a:lvl4pPr>
            <a:lvl5pPr algn="ctr" defTabSz="685800" rtl="1" eaLnBrk="1" latinLnBrk="0" hangingPunct="1">
              <a:spcBef>
                <a:spcPct val="20000"/>
              </a:spcBef>
              <a:buFont typeface="Arial" pitchFamily="34" charset="0"/>
              <a:defRPr lang="ar-SY" sz="3000" b="1" kern="1200" cap="none" spc="0" dirty="0">
                <a:ln>
                  <a:noFill/>
                </a:ln>
                <a:solidFill>
                  <a:srgbClr val="000096"/>
                </a:solidFill>
                <a:effectLst/>
                <a:latin typeface="Traditional Arabic" pitchFamily="18" charset="-78"/>
                <a:ea typeface="+mn-ea"/>
                <a:cs typeface="Traditional Arabic" pitchFamily="18" charset="-78"/>
              </a:defRPr>
            </a:lvl5pPr>
          </a:lstStyle>
          <a:p>
            <a:pPr marL="0" lvl="0" indent="-342900" algn="ctr" defTabSz="685800" rtl="1" eaLnBrk="1" latinLnBrk="0" hangingPunct="1">
              <a:lnSpc>
                <a:spcPct val="150000"/>
              </a:lnSpc>
              <a:spcBef>
                <a:spcPct val="20000"/>
              </a:spcBef>
              <a:buFontTx/>
              <a:buNone/>
            </a:pPr>
            <a:r>
              <a:rPr lang="ar-SA" dirty="0" smtClean="0"/>
              <a:t>انقر لتحرير أنماط النص الرئيسي</a:t>
            </a:r>
          </a:p>
        </p:txBody>
      </p:sp>
    </p:spTree>
    <p:extLst>
      <p:ext uri="{BB962C8B-B14F-4D97-AF65-F5344CB8AC3E}">
        <p14:creationId xmlns:p14="http://schemas.microsoft.com/office/powerpoint/2010/main" val="2896229323"/>
      </p:ext>
    </p:extLst>
  </p:cSld>
  <p:clrMapOvr>
    <a:overrideClrMapping bg1="lt1" tx1="dk1" bg2="lt2" tx2="dk2" accent1="accent1" accent2="accent2" accent3="accent3" accent4="accent4" accent5="accent5" accent6="accent6" hlink="hlink" folHlink="folHlink"/>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additive="base">
                                        <p:cTn id="7" dur="1000" fill="hold"/>
                                        <p:tgtEl>
                                          <p:spTgt spid="58"/>
                                        </p:tgtEl>
                                        <p:attrNameLst>
                                          <p:attrName>ppt_x</p:attrName>
                                        </p:attrNameLst>
                                      </p:cBhvr>
                                      <p:tavLst>
                                        <p:tav tm="0">
                                          <p:val>
                                            <p:strVal val="0-#ppt_w/2"/>
                                          </p:val>
                                        </p:tav>
                                        <p:tav tm="100000">
                                          <p:val>
                                            <p:strVal val="#ppt_x"/>
                                          </p:val>
                                        </p:tav>
                                      </p:tavLst>
                                    </p:anim>
                                    <p:anim calcmode="lin" valueType="num">
                                      <p:cBhvr additive="base">
                                        <p:cTn id="8" dur="1000" fill="hold"/>
                                        <p:tgtEl>
                                          <p:spTgt spid="58"/>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9"/>
                                        </p:tgtEl>
                                        <p:attrNameLst>
                                          <p:attrName>style.visibility</p:attrName>
                                        </p:attrNameLst>
                                      </p:cBhvr>
                                      <p:to>
                                        <p:strVal val="visible"/>
                                      </p:to>
                                    </p:set>
                                    <p:anim calcmode="lin" valueType="num">
                                      <p:cBhvr additive="base">
                                        <p:cTn id="11" dur="1000" fill="hold"/>
                                        <p:tgtEl>
                                          <p:spTgt spid="59"/>
                                        </p:tgtEl>
                                        <p:attrNameLst>
                                          <p:attrName>ppt_x</p:attrName>
                                        </p:attrNameLst>
                                      </p:cBhvr>
                                      <p:tavLst>
                                        <p:tav tm="0">
                                          <p:val>
                                            <p:strVal val="0-#ppt_w/2"/>
                                          </p:val>
                                        </p:tav>
                                        <p:tav tm="100000">
                                          <p:val>
                                            <p:strVal val="#ppt_x"/>
                                          </p:val>
                                        </p:tav>
                                      </p:tavLst>
                                    </p:anim>
                                    <p:anim calcmode="lin" valueType="num">
                                      <p:cBhvr additive="base">
                                        <p:cTn id="12" dur="1000" fill="hold"/>
                                        <p:tgtEl>
                                          <p:spTgt spid="59"/>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57"/>
                                        </p:tgtEl>
                                        <p:attrNameLst>
                                          <p:attrName>style.visibility</p:attrName>
                                        </p:attrNameLst>
                                      </p:cBhvr>
                                      <p:to>
                                        <p:strVal val="visible"/>
                                      </p:to>
                                    </p:set>
                                    <p:anim calcmode="lin" valueType="num">
                                      <p:cBhvr additive="base">
                                        <p:cTn id="15" dur="1000" fill="hold"/>
                                        <p:tgtEl>
                                          <p:spTgt spid="57"/>
                                        </p:tgtEl>
                                        <p:attrNameLst>
                                          <p:attrName>ppt_x</p:attrName>
                                        </p:attrNameLst>
                                      </p:cBhvr>
                                      <p:tavLst>
                                        <p:tav tm="0">
                                          <p:val>
                                            <p:strVal val="0-#ppt_w/2"/>
                                          </p:val>
                                        </p:tav>
                                        <p:tav tm="100000">
                                          <p:val>
                                            <p:strVal val="#ppt_x"/>
                                          </p:val>
                                        </p:tav>
                                      </p:tavLst>
                                    </p:anim>
                                    <p:anim calcmode="lin" valueType="num">
                                      <p:cBhvr additive="base">
                                        <p:cTn id="16" dur="1000" fill="hold"/>
                                        <p:tgtEl>
                                          <p:spTgt spid="57"/>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56"/>
                                        </p:tgtEl>
                                        <p:attrNameLst>
                                          <p:attrName>style.visibility</p:attrName>
                                        </p:attrNameLst>
                                      </p:cBhvr>
                                      <p:to>
                                        <p:strVal val="visible"/>
                                      </p:to>
                                    </p:set>
                                    <p:anim calcmode="lin" valueType="num">
                                      <p:cBhvr additive="base">
                                        <p:cTn id="19" dur="1000" fill="hold"/>
                                        <p:tgtEl>
                                          <p:spTgt spid="56"/>
                                        </p:tgtEl>
                                        <p:attrNameLst>
                                          <p:attrName>ppt_x</p:attrName>
                                        </p:attrNameLst>
                                      </p:cBhvr>
                                      <p:tavLst>
                                        <p:tav tm="0">
                                          <p:val>
                                            <p:strVal val="0-#ppt_w/2"/>
                                          </p:val>
                                        </p:tav>
                                        <p:tav tm="100000">
                                          <p:val>
                                            <p:strVal val="#ppt_x"/>
                                          </p:val>
                                        </p:tav>
                                      </p:tavLst>
                                    </p:anim>
                                    <p:anim calcmode="lin" valueType="num">
                                      <p:cBhvr additive="base">
                                        <p:cTn id="20" dur="1000" fill="hold"/>
                                        <p:tgtEl>
                                          <p:spTgt spid="56"/>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50"/>
                                        </p:tgtEl>
                                        <p:attrNameLst>
                                          <p:attrName>style.visibility</p:attrName>
                                        </p:attrNameLst>
                                      </p:cBhvr>
                                      <p:to>
                                        <p:strVal val="visible"/>
                                      </p:to>
                                    </p:set>
                                    <p:anim calcmode="lin" valueType="num">
                                      <p:cBhvr additive="base">
                                        <p:cTn id="23" dur="1000" fill="hold"/>
                                        <p:tgtEl>
                                          <p:spTgt spid="50"/>
                                        </p:tgtEl>
                                        <p:attrNameLst>
                                          <p:attrName>ppt_x</p:attrName>
                                        </p:attrNameLst>
                                      </p:cBhvr>
                                      <p:tavLst>
                                        <p:tav tm="0">
                                          <p:val>
                                            <p:strVal val="0-#ppt_w/2"/>
                                          </p:val>
                                        </p:tav>
                                        <p:tav tm="100000">
                                          <p:val>
                                            <p:strVal val="#ppt_x"/>
                                          </p:val>
                                        </p:tav>
                                      </p:tavLst>
                                    </p:anim>
                                    <p:anim calcmode="lin" valueType="num">
                                      <p:cBhvr additive="base">
                                        <p:cTn id="24" dur="1000" fill="hold"/>
                                        <p:tgtEl>
                                          <p:spTgt spid="50"/>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54">
                                            <p:txEl>
                                              <p:pRg st="0" end="0"/>
                                            </p:txEl>
                                          </p:spTgt>
                                        </p:tgtEl>
                                        <p:attrNameLst>
                                          <p:attrName>style.visibility</p:attrName>
                                        </p:attrNameLst>
                                      </p:cBhvr>
                                      <p:to>
                                        <p:strVal val="visible"/>
                                      </p:to>
                                    </p:set>
                                    <p:anim calcmode="lin" valueType="num">
                                      <p:cBhvr additive="base">
                                        <p:cTn id="27" dur="1000" fill="hold"/>
                                        <p:tgtEl>
                                          <p:spTgt spid="54">
                                            <p:txEl>
                                              <p:pRg st="0" end="0"/>
                                            </p:txEl>
                                          </p:spTgt>
                                        </p:tgtEl>
                                        <p:attrNameLst>
                                          <p:attrName>ppt_x</p:attrName>
                                        </p:attrNameLst>
                                      </p:cBhvr>
                                      <p:tavLst>
                                        <p:tav tm="0">
                                          <p:val>
                                            <p:strVal val="0-#ppt_w/2"/>
                                          </p:val>
                                        </p:tav>
                                        <p:tav tm="100000">
                                          <p:val>
                                            <p:strVal val="#ppt_x"/>
                                          </p:val>
                                        </p:tav>
                                      </p:tavLst>
                                    </p:anim>
                                    <p:anim calcmode="lin" valueType="num">
                                      <p:cBhvr additive="base">
                                        <p:cTn id="28" dur="1000" fill="hold"/>
                                        <p:tgtEl>
                                          <p:spTgt spid="54">
                                            <p:txEl>
                                              <p:pRg st="0" end="0"/>
                                            </p:txEl>
                                          </p:spTgt>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49"/>
                                        </p:tgtEl>
                                        <p:attrNameLst>
                                          <p:attrName>style.visibility</p:attrName>
                                        </p:attrNameLst>
                                      </p:cBhvr>
                                      <p:to>
                                        <p:strVal val="visible"/>
                                      </p:to>
                                    </p:set>
                                    <p:anim calcmode="lin" valueType="num">
                                      <p:cBhvr additive="base">
                                        <p:cTn id="31" dur="1000" fill="hold"/>
                                        <p:tgtEl>
                                          <p:spTgt spid="49"/>
                                        </p:tgtEl>
                                        <p:attrNameLst>
                                          <p:attrName>ppt_x</p:attrName>
                                        </p:attrNameLst>
                                      </p:cBhvr>
                                      <p:tavLst>
                                        <p:tav tm="0">
                                          <p:val>
                                            <p:strVal val="0-#ppt_w/2"/>
                                          </p:val>
                                        </p:tav>
                                        <p:tav tm="100000">
                                          <p:val>
                                            <p:strVal val="#ppt_x"/>
                                          </p:val>
                                        </p:tav>
                                      </p:tavLst>
                                    </p:anim>
                                    <p:anim calcmode="lin" valueType="num">
                                      <p:cBhvr additive="base">
                                        <p:cTn id="32" dur="1000" fill="hold"/>
                                        <p:tgtEl>
                                          <p:spTgt spid="49"/>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55">
                                            <p:txEl>
                                              <p:pRg st="0" end="0"/>
                                            </p:txEl>
                                          </p:spTgt>
                                        </p:tgtEl>
                                        <p:attrNameLst>
                                          <p:attrName>style.visibility</p:attrName>
                                        </p:attrNameLst>
                                      </p:cBhvr>
                                      <p:to>
                                        <p:strVal val="visible"/>
                                      </p:to>
                                    </p:set>
                                    <p:anim calcmode="lin" valueType="num">
                                      <p:cBhvr additive="base">
                                        <p:cTn id="35" dur="1000" fill="hold"/>
                                        <p:tgtEl>
                                          <p:spTgt spid="55">
                                            <p:txEl>
                                              <p:pRg st="0" end="0"/>
                                            </p:txEl>
                                          </p:spTgt>
                                        </p:tgtEl>
                                        <p:attrNameLst>
                                          <p:attrName>ppt_x</p:attrName>
                                        </p:attrNameLst>
                                      </p:cBhvr>
                                      <p:tavLst>
                                        <p:tav tm="0">
                                          <p:val>
                                            <p:strVal val="0-#ppt_w/2"/>
                                          </p:val>
                                        </p:tav>
                                        <p:tav tm="100000">
                                          <p:val>
                                            <p:strVal val="#ppt_x"/>
                                          </p:val>
                                        </p:tav>
                                      </p:tavLst>
                                    </p:anim>
                                    <p:anim calcmode="lin" valueType="num">
                                      <p:cBhvr additive="base">
                                        <p:cTn id="36" dur="1000" fill="hold"/>
                                        <p:tgtEl>
                                          <p:spTgt spid="55">
                                            <p:txEl>
                                              <p:pRg st="0" end="0"/>
                                            </p:txEl>
                                          </p:spTgt>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48"/>
                                        </p:tgtEl>
                                        <p:attrNameLst>
                                          <p:attrName>style.visibility</p:attrName>
                                        </p:attrNameLst>
                                      </p:cBhvr>
                                      <p:to>
                                        <p:strVal val="visible"/>
                                      </p:to>
                                    </p:set>
                                    <p:anim calcmode="lin" valueType="num">
                                      <p:cBhvr additive="base">
                                        <p:cTn id="39" dur="1000" fill="hold"/>
                                        <p:tgtEl>
                                          <p:spTgt spid="48"/>
                                        </p:tgtEl>
                                        <p:attrNameLst>
                                          <p:attrName>ppt_x</p:attrName>
                                        </p:attrNameLst>
                                      </p:cBhvr>
                                      <p:tavLst>
                                        <p:tav tm="0">
                                          <p:val>
                                            <p:strVal val="0-#ppt_w/2"/>
                                          </p:val>
                                        </p:tav>
                                        <p:tav tm="100000">
                                          <p:val>
                                            <p:strVal val="#ppt_x"/>
                                          </p:val>
                                        </p:tav>
                                      </p:tavLst>
                                    </p:anim>
                                    <p:anim calcmode="lin" valueType="num">
                                      <p:cBhvr additive="base">
                                        <p:cTn id="40" dur="1000" fill="hold"/>
                                        <p:tgtEl>
                                          <p:spTgt spid="48"/>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51"/>
                                        </p:tgtEl>
                                        <p:attrNameLst>
                                          <p:attrName>style.visibility</p:attrName>
                                        </p:attrNameLst>
                                      </p:cBhvr>
                                      <p:to>
                                        <p:strVal val="visible"/>
                                      </p:to>
                                    </p:set>
                                    <p:anim calcmode="lin" valueType="num">
                                      <p:cBhvr additive="base">
                                        <p:cTn id="43" dur="1000" fill="hold"/>
                                        <p:tgtEl>
                                          <p:spTgt spid="51"/>
                                        </p:tgtEl>
                                        <p:attrNameLst>
                                          <p:attrName>ppt_x</p:attrName>
                                        </p:attrNameLst>
                                      </p:cBhvr>
                                      <p:tavLst>
                                        <p:tav tm="0">
                                          <p:val>
                                            <p:strVal val="0-#ppt_w/2"/>
                                          </p:val>
                                        </p:tav>
                                        <p:tav tm="100000">
                                          <p:val>
                                            <p:strVal val="#ppt_x"/>
                                          </p:val>
                                        </p:tav>
                                      </p:tavLst>
                                    </p:anim>
                                    <p:anim calcmode="lin" valueType="num">
                                      <p:cBhvr additive="base">
                                        <p:cTn id="44" dur="1000" fill="hold"/>
                                        <p:tgtEl>
                                          <p:spTgt spid="51"/>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53">
                                            <p:txEl>
                                              <p:pRg st="0" end="0"/>
                                            </p:txEl>
                                          </p:spTgt>
                                        </p:tgtEl>
                                        <p:attrNameLst>
                                          <p:attrName>style.visibility</p:attrName>
                                        </p:attrNameLst>
                                      </p:cBhvr>
                                      <p:to>
                                        <p:strVal val="visible"/>
                                      </p:to>
                                    </p:set>
                                    <p:anim calcmode="lin" valueType="num">
                                      <p:cBhvr additive="base">
                                        <p:cTn id="47" dur="1000" fill="hold"/>
                                        <p:tgtEl>
                                          <p:spTgt spid="53">
                                            <p:txEl>
                                              <p:pRg st="0" end="0"/>
                                            </p:txEl>
                                          </p:spTgt>
                                        </p:tgtEl>
                                        <p:attrNameLst>
                                          <p:attrName>ppt_x</p:attrName>
                                        </p:attrNameLst>
                                      </p:cBhvr>
                                      <p:tavLst>
                                        <p:tav tm="0">
                                          <p:val>
                                            <p:strVal val="0-#ppt_w/2"/>
                                          </p:val>
                                        </p:tav>
                                        <p:tav tm="100000">
                                          <p:val>
                                            <p:strVal val="#ppt_x"/>
                                          </p:val>
                                        </p:tav>
                                      </p:tavLst>
                                    </p:anim>
                                    <p:anim calcmode="lin" valueType="num">
                                      <p:cBhvr additive="base">
                                        <p:cTn id="48" dur="1000" fill="hold"/>
                                        <p:tgtEl>
                                          <p:spTgt spid="53">
                                            <p:txEl>
                                              <p:pRg st="0" end="0"/>
                                            </p:txEl>
                                          </p:spTgt>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52">
                                            <p:txEl>
                                              <p:pRg st="0" end="0"/>
                                            </p:txEl>
                                          </p:spTgt>
                                        </p:tgtEl>
                                        <p:attrNameLst>
                                          <p:attrName>style.visibility</p:attrName>
                                        </p:attrNameLst>
                                      </p:cBhvr>
                                      <p:to>
                                        <p:strVal val="visible"/>
                                      </p:to>
                                    </p:set>
                                    <p:anim calcmode="lin" valueType="num">
                                      <p:cBhvr additive="base">
                                        <p:cTn id="51" dur="1000" fill="hold"/>
                                        <p:tgtEl>
                                          <p:spTgt spid="52">
                                            <p:txEl>
                                              <p:pRg st="0" end="0"/>
                                            </p:txEl>
                                          </p:spTgt>
                                        </p:tgtEl>
                                        <p:attrNameLst>
                                          <p:attrName>ppt_x</p:attrName>
                                        </p:attrNameLst>
                                      </p:cBhvr>
                                      <p:tavLst>
                                        <p:tav tm="0">
                                          <p:val>
                                            <p:strVal val="0-#ppt_w/2"/>
                                          </p:val>
                                        </p:tav>
                                        <p:tav tm="100000">
                                          <p:val>
                                            <p:strVal val="#ppt_x"/>
                                          </p:val>
                                        </p:tav>
                                      </p:tavLst>
                                    </p:anim>
                                    <p:anim calcmode="lin" valueType="num">
                                      <p:cBhvr additive="base">
                                        <p:cTn id="52" dur="1000" fill="hold"/>
                                        <p:tgtEl>
                                          <p:spTgt spid="52">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1" presetClass="emph" presetSubtype="2" fill="hold" nodeType="clickEffect">
                                  <p:stCondLst>
                                    <p:cond delay="0"/>
                                  </p:stCondLst>
                                  <p:childTnLst>
                                    <p:animClr clrSpc="rgb" dir="cw">
                                      <p:cBhvr>
                                        <p:cTn id="56" dur="2000" fill="hold"/>
                                        <p:tgtEl>
                                          <p:spTgt spid="58"/>
                                        </p:tgtEl>
                                        <p:attrNameLst>
                                          <p:attrName>fillcolor</p:attrName>
                                        </p:attrNameLst>
                                      </p:cBhvr>
                                      <p:to>
                                        <a:srgbClr val="006600"/>
                                      </p:to>
                                    </p:animClr>
                                    <p:set>
                                      <p:cBhvr>
                                        <p:cTn id="57" dur="2000" fill="hold"/>
                                        <p:tgtEl>
                                          <p:spTgt spid="58"/>
                                        </p:tgtEl>
                                        <p:attrNameLst>
                                          <p:attrName>fill.type</p:attrName>
                                        </p:attrNameLst>
                                      </p:cBhvr>
                                      <p:to>
                                        <p:strVal val="solid"/>
                                      </p:to>
                                    </p:set>
                                    <p:set>
                                      <p:cBhvr>
                                        <p:cTn id="58" dur="2000" fill="hold"/>
                                        <p:tgtEl>
                                          <p:spTgt spid="58"/>
                                        </p:tgtEl>
                                        <p:attrNameLst>
                                          <p:attrName>fill.on</p:attrName>
                                        </p:attrNameLst>
                                      </p:cBhvr>
                                      <p:to>
                                        <p:strVal val="true"/>
                                      </p:to>
                                    </p:set>
                                  </p:childTnLst>
                                </p:cTn>
                              </p:par>
                              <p:par>
                                <p:cTn id="59" presetID="1" presetClass="emph" presetSubtype="2" fill="hold" nodeType="withEffect">
                                  <p:stCondLst>
                                    <p:cond delay="0"/>
                                  </p:stCondLst>
                                  <p:childTnLst>
                                    <p:animClr clrSpc="rgb" dir="cw">
                                      <p:cBhvr>
                                        <p:cTn id="60" dur="2000" fill="hold"/>
                                        <p:tgtEl>
                                          <p:spTgt spid="51"/>
                                        </p:tgtEl>
                                        <p:attrNameLst>
                                          <p:attrName>fillcolor</p:attrName>
                                        </p:attrNameLst>
                                      </p:cBhvr>
                                      <p:to>
                                        <a:srgbClr val="C1FFCD"/>
                                      </p:to>
                                    </p:animClr>
                                    <p:set>
                                      <p:cBhvr>
                                        <p:cTn id="61" dur="2000" fill="hold"/>
                                        <p:tgtEl>
                                          <p:spTgt spid="51"/>
                                        </p:tgtEl>
                                        <p:attrNameLst>
                                          <p:attrName>fill.type</p:attrName>
                                        </p:attrNameLst>
                                      </p:cBhvr>
                                      <p:to>
                                        <p:strVal val="solid"/>
                                      </p:to>
                                    </p:set>
                                    <p:set>
                                      <p:cBhvr>
                                        <p:cTn id="62" dur="2000" fill="hold"/>
                                        <p:tgtEl>
                                          <p:spTgt spid="51"/>
                                        </p:tgtEl>
                                        <p:attrNameLst>
                                          <p:attrName>fill.on</p:attrName>
                                        </p:attrNameLst>
                                      </p:cBhvr>
                                      <p:to>
                                        <p:strVal val="true"/>
                                      </p:to>
                                    </p:set>
                                  </p:childTnLst>
                                </p:cTn>
                              </p:par>
                              <p:par>
                                <p:cTn id="63" presetID="9" presetClass="emph" presetSubtype="0" grpId="1" nodeType="withEffect">
                                  <p:stCondLst>
                                    <p:cond delay="0"/>
                                  </p:stCondLst>
                                  <p:childTnLst>
                                    <p:set>
                                      <p:cBhvr rctx="PPT">
                                        <p:cTn id="64" dur="indefinite"/>
                                        <p:tgtEl>
                                          <p:spTgt spid="50"/>
                                        </p:tgtEl>
                                        <p:attrNameLst>
                                          <p:attrName>style.opacity</p:attrName>
                                        </p:attrNameLst>
                                      </p:cBhvr>
                                      <p:to>
                                        <p:strVal val="0.5"/>
                                      </p:to>
                                    </p:set>
                                    <p:animEffect filter="image" prLst="opacity: 0.5">
                                      <p:cBhvr rctx="IE">
                                        <p:cTn id="65" dur="indefinite"/>
                                        <p:tgtEl>
                                          <p:spTgt spid="50"/>
                                        </p:tgtEl>
                                      </p:cBhvr>
                                    </p:animEffect>
                                  </p:childTnLst>
                                </p:cTn>
                              </p:par>
                              <p:par>
                                <p:cTn id="66" presetID="9" presetClass="emph" presetSubtype="0" grpId="1" nodeType="withEffect">
                                  <p:stCondLst>
                                    <p:cond delay="0"/>
                                  </p:stCondLst>
                                  <p:childTnLst>
                                    <p:set>
                                      <p:cBhvr rctx="PPT">
                                        <p:cTn id="67" dur="2500"/>
                                        <p:tgtEl>
                                          <p:spTgt spid="48"/>
                                        </p:tgtEl>
                                        <p:attrNameLst>
                                          <p:attrName>style.opacity</p:attrName>
                                        </p:attrNameLst>
                                      </p:cBhvr>
                                      <p:to>
                                        <p:strVal val="0.5"/>
                                      </p:to>
                                    </p:set>
                                    <p:animEffect filter="image" prLst="opacity: 0.5">
                                      <p:cBhvr rctx="IE">
                                        <p:cTn id="68" dur="2500"/>
                                        <p:tgtEl>
                                          <p:spTgt spid="48"/>
                                        </p:tgtEl>
                                      </p:cBhvr>
                                    </p:animEffect>
                                  </p:childTnLst>
                                </p:cTn>
                              </p:par>
                              <p:par>
                                <p:cTn id="69" presetID="9" presetClass="emph" presetSubtype="0" grpId="1" nodeType="withEffect">
                                  <p:stCondLst>
                                    <p:cond delay="0"/>
                                  </p:stCondLst>
                                  <p:childTnLst>
                                    <p:set>
                                      <p:cBhvr rctx="PPT">
                                        <p:cTn id="70" dur="indefinite"/>
                                        <p:tgtEl>
                                          <p:spTgt spid="49"/>
                                        </p:tgtEl>
                                        <p:attrNameLst>
                                          <p:attrName>style.opacity</p:attrName>
                                        </p:attrNameLst>
                                      </p:cBhvr>
                                      <p:to>
                                        <p:strVal val="0.5"/>
                                      </p:to>
                                    </p:set>
                                    <p:animEffect filter="image" prLst="opacity: 0.5">
                                      <p:cBhvr rctx="IE">
                                        <p:cTn id="71" dur="indefinite"/>
                                        <p:tgtEl>
                                          <p:spTgt spid="49"/>
                                        </p:tgtEl>
                                      </p:cBhvr>
                                    </p:animEffect>
                                  </p:childTnLst>
                                </p:cTn>
                              </p:par>
                              <p:par>
                                <p:cTn id="72" presetID="9" presetClass="emph" presetSubtype="0" grpId="1" nodeType="withEffect">
                                  <p:stCondLst>
                                    <p:cond delay="0"/>
                                  </p:stCondLst>
                                  <p:childTnLst>
                                    <p:set>
                                      <p:cBhvr rctx="PPT">
                                        <p:cTn id="73" dur="indefinite"/>
                                        <p:tgtEl>
                                          <p:spTgt spid="54">
                                            <p:txEl>
                                              <p:pRg st="0" end="0"/>
                                            </p:txEl>
                                          </p:spTgt>
                                        </p:tgtEl>
                                        <p:attrNameLst>
                                          <p:attrName>style.opacity</p:attrName>
                                        </p:attrNameLst>
                                      </p:cBhvr>
                                      <p:to>
                                        <p:strVal val="0.5"/>
                                      </p:to>
                                    </p:set>
                                    <p:animEffect filter="image" prLst="opacity: 0.5">
                                      <p:cBhvr rctx="IE">
                                        <p:cTn id="74" dur="indefinite"/>
                                        <p:tgtEl>
                                          <p:spTgt spid="54">
                                            <p:txEl>
                                              <p:pRg st="0" end="0"/>
                                            </p:txEl>
                                          </p:spTgt>
                                        </p:tgtEl>
                                      </p:cBhvr>
                                    </p:animEffect>
                                  </p:childTnLst>
                                </p:cTn>
                              </p:par>
                              <p:par>
                                <p:cTn id="75" presetID="9" presetClass="emph" presetSubtype="0" grpId="1" nodeType="withEffect">
                                  <p:stCondLst>
                                    <p:cond delay="0"/>
                                  </p:stCondLst>
                                  <p:childTnLst>
                                    <p:set>
                                      <p:cBhvr rctx="PPT">
                                        <p:cTn id="76" dur="indefinite"/>
                                        <p:tgtEl>
                                          <p:spTgt spid="55">
                                            <p:txEl>
                                              <p:pRg st="0" end="0"/>
                                            </p:txEl>
                                          </p:spTgt>
                                        </p:tgtEl>
                                        <p:attrNameLst>
                                          <p:attrName>style.opacity</p:attrName>
                                        </p:attrNameLst>
                                      </p:cBhvr>
                                      <p:to>
                                        <p:strVal val="0.5"/>
                                      </p:to>
                                    </p:set>
                                    <p:animEffect filter="image" prLst="opacity: 0.5">
                                      <p:cBhvr rctx="IE">
                                        <p:cTn id="77" dur="indefinite"/>
                                        <p:tgtEl>
                                          <p:spTgt spid="55">
                                            <p:txEl>
                                              <p:pRg st="0" end="0"/>
                                            </p:txEl>
                                          </p:spTgt>
                                        </p:tgtEl>
                                      </p:cBhvr>
                                    </p:animEffect>
                                  </p:childTnLst>
                                </p:cTn>
                              </p:par>
                              <p:par>
                                <p:cTn id="78" presetID="9" presetClass="emph" presetSubtype="0" grpId="1" nodeType="withEffect">
                                  <p:stCondLst>
                                    <p:cond delay="0"/>
                                  </p:stCondLst>
                                  <p:childTnLst>
                                    <p:set>
                                      <p:cBhvr rctx="PPT">
                                        <p:cTn id="79" dur="indefinite"/>
                                        <p:tgtEl>
                                          <p:spTgt spid="56"/>
                                        </p:tgtEl>
                                        <p:attrNameLst>
                                          <p:attrName>style.opacity</p:attrName>
                                        </p:attrNameLst>
                                      </p:cBhvr>
                                      <p:to>
                                        <p:strVal val="0.9"/>
                                      </p:to>
                                    </p:set>
                                    <p:animEffect filter="image" prLst="opacity: 0.9">
                                      <p:cBhvr rctx="IE">
                                        <p:cTn id="80" dur="indefinite"/>
                                        <p:tgtEl>
                                          <p:spTgt spid="56"/>
                                        </p:tgtEl>
                                      </p:cBhvr>
                                    </p:animEffect>
                                  </p:childTnLst>
                                </p:cTn>
                              </p:par>
                              <p:par>
                                <p:cTn id="81" presetID="9" presetClass="emph" presetSubtype="0" grpId="1" nodeType="withEffect">
                                  <p:stCondLst>
                                    <p:cond delay="0"/>
                                  </p:stCondLst>
                                  <p:childTnLst>
                                    <p:set>
                                      <p:cBhvr rctx="PPT">
                                        <p:cTn id="82" dur="indefinite"/>
                                        <p:tgtEl>
                                          <p:spTgt spid="57"/>
                                        </p:tgtEl>
                                        <p:attrNameLst>
                                          <p:attrName>style.opacity</p:attrName>
                                        </p:attrNameLst>
                                      </p:cBhvr>
                                      <p:to>
                                        <p:strVal val="0.9"/>
                                      </p:to>
                                    </p:set>
                                    <p:animEffect filter="image" prLst="opacity: 0.9">
                                      <p:cBhvr rctx="IE">
                                        <p:cTn id="83" dur="indefinite"/>
                                        <p:tgtEl>
                                          <p:spTgt spid="57"/>
                                        </p:tgtEl>
                                      </p:cBhvr>
                                    </p:animEffect>
                                  </p:childTnLst>
                                </p:cTn>
                              </p:par>
                              <p:par>
                                <p:cTn id="84" presetID="9" presetClass="emph" presetSubtype="0" grpId="1" nodeType="withEffect">
                                  <p:stCondLst>
                                    <p:cond delay="0"/>
                                  </p:stCondLst>
                                  <p:childTnLst>
                                    <p:set>
                                      <p:cBhvr rctx="PPT">
                                        <p:cTn id="85" dur="indefinite"/>
                                        <p:tgtEl>
                                          <p:spTgt spid="59"/>
                                        </p:tgtEl>
                                        <p:attrNameLst>
                                          <p:attrName>style.opacity</p:attrName>
                                        </p:attrNameLst>
                                      </p:cBhvr>
                                      <p:to>
                                        <p:strVal val="0.9"/>
                                      </p:to>
                                    </p:set>
                                    <p:animEffect filter="image" prLst="opacity: 0.9">
                                      <p:cBhvr rctx="IE">
                                        <p:cTn id="86" dur="indefinite"/>
                                        <p:tgtEl>
                                          <p:spTgt spid="59"/>
                                        </p:tgtEl>
                                      </p:cBhvr>
                                    </p:animEffect>
                                  </p:childTnLst>
                                </p:cTn>
                              </p:par>
                              <p:par>
                                <p:cTn id="87" presetID="9" presetClass="emph" presetSubtype="0" grpId="1" nodeType="withEffect">
                                  <p:stCondLst>
                                    <p:cond delay="0"/>
                                  </p:stCondLst>
                                  <p:childTnLst>
                                    <p:set>
                                      <p:cBhvr rctx="PPT">
                                        <p:cTn id="88" dur="indefinite"/>
                                        <p:tgtEl>
                                          <p:spTgt spid="53">
                                            <p:txEl>
                                              <p:pRg st="0" end="0"/>
                                            </p:txEl>
                                          </p:spTgt>
                                        </p:tgtEl>
                                        <p:attrNameLst>
                                          <p:attrName>style.opacity</p:attrName>
                                        </p:attrNameLst>
                                      </p:cBhvr>
                                      <p:to>
                                        <p:strVal val="0.5"/>
                                      </p:to>
                                    </p:set>
                                    <p:animEffect filter="image" prLst="opacity: 0.5">
                                      <p:cBhvr rctx="IE">
                                        <p:cTn id="89" dur="indefinite"/>
                                        <p:tgtEl>
                                          <p:spTgt spid="5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48" grpId="1" animBg="1"/>
      <p:bldP spid="49" grpId="0" animBg="1"/>
      <p:bldP spid="49" grpId="1" animBg="1"/>
      <p:bldP spid="50" grpId="0" animBg="1"/>
      <p:bldP spid="50" grpId="1" animBg="1"/>
      <p:bldP spid="51" grpId="0" animBg="1"/>
      <p:bldP spid="54" grpId="0" build="p">
        <p:tmplLst>
          <p:tmpl lvl="1">
            <p:tnLst>
              <p:par>
                <p:cTn presetID="2" presetClass="entr" presetSubtype="8" fill="hold" nodeType="withEffect">
                  <p:stCondLst>
                    <p:cond delay="0"/>
                  </p:stCondLst>
                  <p:childTnLst>
                    <p:set>
                      <p:cBhvr>
                        <p:cTn dur="1" fill="hold">
                          <p:stCondLst>
                            <p:cond delay="0"/>
                          </p:stCondLst>
                        </p:cTn>
                        <p:tgtEl>
                          <p:spTgt spid="54"/>
                        </p:tgtEl>
                        <p:attrNameLst>
                          <p:attrName>style.visibility</p:attrName>
                        </p:attrNameLst>
                      </p:cBhvr>
                      <p:to>
                        <p:strVal val="visible"/>
                      </p:to>
                    </p:set>
                    <p:anim calcmode="lin" valueType="num">
                      <p:cBhvr additive="base">
                        <p:cTn dur="1000" fill="hold"/>
                        <p:tgtEl>
                          <p:spTgt spid="54"/>
                        </p:tgtEl>
                        <p:attrNameLst>
                          <p:attrName>ppt_x</p:attrName>
                        </p:attrNameLst>
                      </p:cBhvr>
                      <p:tavLst>
                        <p:tav tm="0">
                          <p:val>
                            <p:strVal val="0-#ppt_w/2"/>
                          </p:val>
                        </p:tav>
                        <p:tav tm="100000">
                          <p:val>
                            <p:strVal val="#ppt_x"/>
                          </p:val>
                        </p:tav>
                      </p:tavLst>
                    </p:anim>
                    <p:anim calcmode="lin" valueType="num">
                      <p:cBhvr additive="base">
                        <p:cTn dur="1000" fill="hold"/>
                        <p:tgtEl>
                          <p:spTgt spid="54"/>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54"/>
                        </p:tgtEl>
                        <p:attrNameLst>
                          <p:attrName>style.visibility</p:attrName>
                        </p:attrNameLst>
                      </p:cBhvr>
                      <p:to>
                        <p:strVal val="visible"/>
                      </p:to>
                    </p:set>
                    <p:anim calcmode="lin" valueType="num">
                      <p:cBhvr additive="base">
                        <p:cTn dur="1000" fill="hold"/>
                        <p:tgtEl>
                          <p:spTgt spid="54"/>
                        </p:tgtEl>
                        <p:attrNameLst>
                          <p:attrName>ppt_x</p:attrName>
                        </p:attrNameLst>
                      </p:cBhvr>
                      <p:tavLst>
                        <p:tav tm="0">
                          <p:val>
                            <p:strVal val="0-#ppt_w/2"/>
                          </p:val>
                        </p:tav>
                        <p:tav tm="100000">
                          <p:val>
                            <p:strVal val="#ppt_x"/>
                          </p:val>
                        </p:tav>
                      </p:tavLst>
                    </p:anim>
                    <p:anim calcmode="lin" valueType="num">
                      <p:cBhvr additive="base">
                        <p:cTn dur="1000" fill="hold"/>
                        <p:tgtEl>
                          <p:spTgt spid="54"/>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54"/>
                        </p:tgtEl>
                        <p:attrNameLst>
                          <p:attrName>style.visibility</p:attrName>
                        </p:attrNameLst>
                      </p:cBhvr>
                      <p:to>
                        <p:strVal val="visible"/>
                      </p:to>
                    </p:set>
                    <p:anim calcmode="lin" valueType="num">
                      <p:cBhvr additive="base">
                        <p:cTn dur="1000" fill="hold"/>
                        <p:tgtEl>
                          <p:spTgt spid="54"/>
                        </p:tgtEl>
                        <p:attrNameLst>
                          <p:attrName>ppt_x</p:attrName>
                        </p:attrNameLst>
                      </p:cBhvr>
                      <p:tavLst>
                        <p:tav tm="0">
                          <p:val>
                            <p:strVal val="0-#ppt_w/2"/>
                          </p:val>
                        </p:tav>
                        <p:tav tm="100000">
                          <p:val>
                            <p:strVal val="#ppt_x"/>
                          </p:val>
                        </p:tav>
                      </p:tavLst>
                    </p:anim>
                    <p:anim calcmode="lin" valueType="num">
                      <p:cBhvr additive="base">
                        <p:cTn dur="1000" fill="hold"/>
                        <p:tgtEl>
                          <p:spTgt spid="54"/>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54"/>
                        </p:tgtEl>
                        <p:attrNameLst>
                          <p:attrName>style.visibility</p:attrName>
                        </p:attrNameLst>
                      </p:cBhvr>
                      <p:to>
                        <p:strVal val="visible"/>
                      </p:to>
                    </p:set>
                    <p:anim calcmode="lin" valueType="num">
                      <p:cBhvr additive="base">
                        <p:cTn dur="1000" fill="hold"/>
                        <p:tgtEl>
                          <p:spTgt spid="54"/>
                        </p:tgtEl>
                        <p:attrNameLst>
                          <p:attrName>ppt_x</p:attrName>
                        </p:attrNameLst>
                      </p:cBhvr>
                      <p:tavLst>
                        <p:tav tm="0">
                          <p:val>
                            <p:strVal val="0-#ppt_w/2"/>
                          </p:val>
                        </p:tav>
                        <p:tav tm="100000">
                          <p:val>
                            <p:strVal val="#ppt_x"/>
                          </p:val>
                        </p:tav>
                      </p:tavLst>
                    </p:anim>
                    <p:anim calcmode="lin" valueType="num">
                      <p:cBhvr additive="base">
                        <p:cTn dur="1000" fill="hold"/>
                        <p:tgtEl>
                          <p:spTgt spid="54"/>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54"/>
                        </p:tgtEl>
                        <p:attrNameLst>
                          <p:attrName>style.visibility</p:attrName>
                        </p:attrNameLst>
                      </p:cBhvr>
                      <p:to>
                        <p:strVal val="visible"/>
                      </p:to>
                    </p:set>
                    <p:anim calcmode="lin" valueType="num">
                      <p:cBhvr additive="base">
                        <p:cTn dur="1000" fill="hold"/>
                        <p:tgtEl>
                          <p:spTgt spid="54"/>
                        </p:tgtEl>
                        <p:attrNameLst>
                          <p:attrName>ppt_x</p:attrName>
                        </p:attrNameLst>
                      </p:cBhvr>
                      <p:tavLst>
                        <p:tav tm="0">
                          <p:val>
                            <p:strVal val="0-#ppt_w/2"/>
                          </p:val>
                        </p:tav>
                        <p:tav tm="100000">
                          <p:val>
                            <p:strVal val="#ppt_x"/>
                          </p:val>
                        </p:tav>
                      </p:tavLst>
                    </p:anim>
                    <p:anim calcmode="lin" valueType="num">
                      <p:cBhvr additive="base">
                        <p:cTn dur="1000" fill="hold"/>
                        <p:tgtEl>
                          <p:spTgt spid="54"/>
                        </p:tgtEl>
                        <p:attrNameLst>
                          <p:attrName>ppt_y</p:attrName>
                        </p:attrNameLst>
                      </p:cBhvr>
                      <p:tavLst>
                        <p:tav tm="0">
                          <p:val>
                            <p:strVal val="#ppt_y"/>
                          </p:val>
                        </p:tav>
                        <p:tav tm="100000">
                          <p:val>
                            <p:strVal val="#ppt_y"/>
                          </p:val>
                        </p:tav>
                      </p:tavLst>
                    </p:anim>
                  </p:childTnLst>
                </p:cTn>
              </p:par>
            </p:tnLst>
          </p:tmpl>
        </p:tmplLst>
      </p:bldP>
      <p:bldP spid="54" grpId="1" build="p">
        <p:tmplLst>
          <p:tmpl lvl="1">
            <p:tnLst>
              <p:par>
                <p:cTn presetID="9" presetClass="emph" presetSubtype="0" nodeType="withEffect">
                  <p:stCondLst>
                    <p:cond delay="0"/>
                  </p:stCondLst>
                  <p:childTnLst>
                    <p:set>
                      <p:cBhvr rctx="PPT">
                        <p:cTn dur="indefinite"/>
                        <p:tgtEl>
                          <p:spTgt spid="54"/>
                        </p:tgtEl>
                        <p:attrNameLst>
                          <p:attrName>style.opacity</p:attrName>
                        </p:attrNameLst>
                      </p:cBhvr>
                      <p:to>
                        <p:strVal val="0.5"/>
                      </p:to>
                    </p:set>
                    <p:animEffect filter="image" prLst="opacity: 0.5">
                      <p:cBhvr rctx="IE">
                        <p:cTn dur="indefinite"/>
                        <p:tgtEl>
                          <p:spTgt spid="54"/>
                        </p:tgtEl>
                      </p:cBhvr>
                    </p:animEffect>
                  </p:childTnLst>
                </p:cTn>
              </p:par>
            </p:tnLst>
          </p:tmpl>
        </p:tmplLst>
      </p:bldP>
      <p:bldP spid="55" grpId="0" build="p">
        <p:tmplLst>
          <p:tmpl lvl="1">
            <p:tnLst>
              <p:par>
                <p:cTn presetID="2" presetClass="entr" presetSubtype="8" fill="hold" nodeType="withEffect">
                  <p:stCondLst>
                    <p:cond delay="0"/>
                  </p:stCondLst>
                  <p:childTnLst>
                    <p:set>
                      <p:cBhvr>
                        <p:cTn dur="1" fill="hold">
                          <p:stCondLst>
                            <p:cond delay="0"/>
                          </p:stCondLst>
                        </p:cTn>
                        <p:tgtEl>
                          <p:spTgt spid="55"/>
                        </p:tgtEl>
                        <p:attrNameLst>
                          <p:attrName>style.visibility</p:attrName>
                        </p:attrNameLst>
                      </p:cBhvr>
                      <p:to>
                        <p:strVal val="visible"/>
                      </p:to>
                    </p:set>
                    <p:anim calcmode="lin" valueType="num">
                      <p:cBhvr additive="base">
                        <p:cTn dur="1000" fill="hold"/>
                        <p:tgtEl>
                          <p:spTgt spid="55"/>
                        </p:tgtEl>
                        <p:attrNameLst>
                          <p:attrName>ppt_x</p:attrName>
                        </p:attrNameLst>
                      </p:cBhvr>
                      <p:tavLst>
                        <p:tav tm="0">
                          <p:val>
                            <p:strVal val="0-#ppt_w/2"/>
                          </p:val>
                        </p:tav>
                        <p:tav tm="100000">
                          <p:val>
                            <p:strVal val="#ppt_x"/>
                          </p:val>
                        </p:tav>
                      </p:tavLst>
                    </p:anim>
                    <p:anim calcmode="lin" valueType="num">
                      <p:cBhvr additive="base">
                        <p:cTn dur="1000" fill="hold"/>
                        <p:tgtEl>
                          <p:spTgt spid="55"/>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55"/>
                        </p:tgtEl>
                        <p:attrNameLst>
                          <p:attrName>style.visibility</p:attrName>
                        </p:attrNameLst>
                      </p:cBhvr>
                      <p:to>
                        <p:strVal val="visible"/>
                      </p:to>
                    </p:set>
                    <p:anim calcmode="lin" valueType="num">
                      <p:cBhvr additive="base">
                        <p:cTn dur="1000" fill="hold"/>
                        <p:tgtEl>
                          <p:spTgt spid="55"/>
                        </p:tgtEl>
                        <p:attrNameLst>
                          <p:attrName>ppt_x</p:attrName>
                        </p:attrNameLst>
                      </p:cBhvr>
                      <p:tavLst>
                        <p:tav tm="0">
                          <p:val>
                            <p:strVal val="0-#ppt_w/2"/>
                          </p:val>
                        </p:tav>
                        <p:tav tm="100000">
                          <p:val>
                            <p:strVal val="#ppt_x"/>
                          </p:val>
                        </p:tav>
                      </p:tavLst>
                    </p:anim>
                    <p:anim calcmode="lin" valueType="num">
                      <p:cBhvr additive="base">
                        <p:cTn dur="1000" fill="hold"/>
                        <p:tgtEl>
                          <p:spTgt spid="55"/>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55"/>
                        </p:tgtEl>
                        <p:attrNameLst>
                          <p:attrName>style.visibility</p:attrName>
                        </p:attrNameLst>
                      </p:cBhvr>
                      <p:to>
                        <p:strVal val="visible"/>
                      </p:to>
                    </p:set>
                    <p:anim calcmode="lin" valueType="num">
                      <p:cBhvr additive="base">
                        <p:cTn dur="1000" fill="hold"/>
                        <p:tgtEl>
                          <p:spTgt spid="55"/>
                        </p:tgtEl>
                        <p:attrNameLst>
                          <p:attrName>ppt_x</p:attrName>
                        </p:attrNameLst>
                      </p:cBhvr>
                      <p:tavLst>
                        <p:tav tm="0">
                          <p:val>
                            <p:strVal val="0-#ppt_w/2"/>
                          </p:val>
                        </p:tav>
                        <p:tav tm="100000">
                          <p:val>
                            <p:strVal val="#ppt_x"/>
                          </p:val>
                        </p:tav>
                      </p:tavLst>
                    </p:anim>
                    <p:anim calcmode="lin" valueType="num">
                      <p:cBhvr additive="base">
                        <p:cTn dur="1000" fill="hold"/>
                        <p:tgtEl>
                          <p:spTgt spid="55"/>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55"/>
                        </p:tgtEl>
                        <p:attrNameLst>
                          <p:attrName>style.visibility</p:attrName>
                        </p:attrNameLst>
                      </p:cBhvr>
                      <p:to>
                        <p:strVal val="visible"/>
                      </p:to>
                    </p:set>
                    <p:anim calcmode="lin" valueType="num">
                      <p:cBhvr additive="base">
                        <p:cTn dur="1000" fill="hold"/>
                        <p:tgtEl>
                          <p:spTgt spid="55"/>
                        </p:tgtEl>
                        <p:attrNameLst>
                          <p:attrName>ppt_x</p:attrName>
                        </p:attrNameLst>
                      </p:cBhvr>
                      <p:tavLst>
                        <p:tav tm="0">
                          <p:val>
                            <p:strVal val="0-#ppt_w/2"/>
                          </p:val>
                        </p:tav>
                        <p:tav tm="100000">
                          <p:val>
                            <p:strVal val="#ppt_x"/>
                          </p:val>
                        </p:tav>
                      </p:tavLst>
                    </p:anim>
                    <p:anim calcmode="lin" valueType="num">
                      <p:cBhvr additive="base">
                        <p:cTn dur="1000" fill="hold"/>
                        <p:tgtEl>
                          <p:spTgt spid="55"/>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55"/>
                        </p:tgtEl>
                        <p:attrNameLst>
                          <p:attrName>style.visibility</p:attrName>
                        </p:attrNameLst>
                      </p:cBhvr>
                      <p:to>
                        <p:strVal val="visible"/>
                      </p:to>
                    </p:set>
                    <p:anim calcmode="lin" valueType="num">
                      <p:cBhvr additive="base">
                        <p:cTn dur="1000" fill="hold"/>
                        <p:tgtEl>
                          <p:spTgt spid="55"/>
                        </p:tgtEl>
                        <p:attrNameLst>
                          <p:attrName>ppt_x</p:attrName>
                        </p:attrNameLst>
                      </p:cBhvr>
                      <p:tavLst>
                        <p:tav tm="0">
                          <p:val>
                            <p:strVal val="0-#ppt_w/2"/>
                          </p:val>
                        </p:tav>
                        <p:tav tm="100000">
                          <p:val>
                            <p:strVal val="#ppt_x"/>
                          </p:val>
                        </p:tav>
                      </p:tavLst>
                    </p:anim>
                    <p:anim calcmode="lin" valueType="num">
                      <p:cBhvr additive="base">
                        <p:cTn dur="1000" fill="hold"/>
                        <p:tgtEl>
                          <p:spTgt spid="55"/>
                        </p:tgtEl>
                        <p:attrNameLst>
                          <p:attrName>ppt_y</p:attrName>
                        </p:attrNameLst>
                      </p:cBhvr>
                      <p:tavLst>
                        <p:tav tm="0">
                          <p:val>
                            <p:strVal val="#ppt_y"/>
                          </p:val>
                        </p:tav>
                        <p:tav tm="100000">
                          <p:val>
                            <p:strVal val="#ppt_y"/>
                          </p:val>
                        </p:tav>
                      </p:tavLst>
                    </p:anim>
                  </p:childTnLst>
                </p:cTn>
              </p:par>
            </p:tnLst>
          </p:tmpl>
        </p:tmplLst>
      </p:bldP>
      <p:bldP spid="55" grpId="1" build="p">
        <p:tmplLst>
          <p:tmpl lvl="1">
            <p:tnLst>
              <p:par>
                <p:cTn presetID="9" presetClass="emph" presetSubtype="0" nodeType="withEffect">
                  <p:stCondLst>
                    <p:cond delay="0"/>
                  </p:stCondLst>
                  <p:childTnLst>
                    <p:set>
                      <p:cBhvr rctx="PPT">
                        <p:cTn dur="indefinite"/>
                        <p:tgtEl>
                          <p:spTgt spid="55"/>
                        </p:tgtEl>
                        <p:attrNameLst>
                          <p:attrName>style.opacity</p:attrName>
                        </p:attrNameLst>
                      </p:cBhvr>
                      <p:to>
                        <p:strVal val="0.5"/>
                      </p:to>
                    </p:set>
                    <p:animEffect filter="image" prLst="opacity: 0.5">
                      <p:cBhvr rctx="IE">
                        <p:cTn dur="indefinite"/>
                        <p:tgtEl>
                          <p:spTgt spid="55"/>
                        </p:tgtEl>
                      </p:cBhvr>
                    </p:animEffect>
                  </p:childTnLst>
                </p:cTn>
              </p:par>
            </p:tnLst>
          </p:tmpl>
        </p:tmplLst>
      </p:bldP>
      <p:bldP spid="56" grpId="0" animBg="1"/>
      <p:bldP spid="56" grpId="1" animBg="1"/>
      <p:bldP spid="57" grpId="0" animBg="1"/>
      <p:bldP spid="57" grpId="1" animBg="1"/>
      <p:bldP spid="59" grpId="0" animBg="1"/>
      <p:bldP spid="59" grpId="1" animBg="1"/>
      <p:bldP spid="53" grpId="0" build="p">
        <p:tmplLst>
          <p:tmpl lvl="1">
            <p:tnLst>
              <p:par>
                <p:cTn presetID="2" presetClass="entr" presetSubtype="8" fill="hold" nodeType="withEffect">
                  <p:stCondLst>
                    <p:cond delay="0"/>
                  </p:stCondLst>
                  <p:childTnLst>
                    <p:set>
                      <p:cBhvr>
                        <p:cTn dur="1" fill="hold">
                          <p:stCondLst>
                            <p:cond delay="0"/>
                          </p:stCondLst>
                        </p:cTn>
                        <p:tgtEl>
                          <p:spTgt spid="53"/>
                        </p:tgtEl>
                        <p:attrNameLst>
                          <p:attrName>style.visibility</p:attrName>
                        </p:attrNameLst>
                      </p:cBhvr>
                      <p:to>
                        <p:strVal val="visible"/>
                      </p:to>
                    </p:set>
                    <p:anim calcmode="lin" valueType="num">
                      <p:cBhvr additive="base">
                        <p:cTn dur="1000" fill="hold"/>
                        <p:tgtEl>
                          <p:spTgt spid="53"/>
                        </p:tgtEl>
                        <p:attrNameLst>
                          <p:attrName>ppt_x</p:attrName>
                        </p:attrNameLst>
                      </p:cBhvr>
                      <p:tavLst>
                        <p:tav tm="0">
                          <p:val>
                            <p:strVal val="0-#ppt_w/2"/>
                          </p:val>
                        </p:tav>
                        <p:tav tm="100000">
                          <p:val>
                            <p:strVal val="#ppt_x"/>
                          </p:val>
                        </p:tav>
                      </p:tavLst>
                    </p:anim>
                    <p:anim calcmode="lin" valueType="num">
                      <p:cBhvr additive="base">
                        <p:cTn dur="1000" fill="hold"/>
                        <p:tgtEl>
                          <p:spTgt spid="53"/>
                        </p:tgtEl>
                        <p:attrNameLst>
                          <p:attrName>ppt_y</p:attrName>
                        </p:attrNameLst>
                      </p:cBhvr>
                      <p:tavLst>
                        <p:tav tm="0">
                          <p:val>
                            <p:strVal val="#ppt_y"/>
                          </p:val>
                        </p:tav>
                        <p:tav tm="100000">
                          <p:val>
                            <p:strVal val="#ppt_y"/>
                          </p:val>
                        </p:tav>
                      </p:tavLst>
                    </p:anim>
                  </p:childTnLst>
                </p:cTn>
              </p:par>
            </p:tnLst>
          </p:tmpl>
        </p:tmplLst>
      </p:bldP>
      <p:bldP spid="53" grpId="1" build="p">
        <p:tmplLst>
          <p:tmpl lvl="1">
            <p:tnLst>
              <p:par>
                <p:cTn presetID="9" presetClass="emph" presetSubtype="0" nodeType="withEffect">
                  <p:stCondLst>
                    <p:cond delay="0"/>
                  </p:stCondLst>
                  <p:childTnLst>
                    <p:set>
                      <p:cBhvr rctx="PPT">
                        <p:cTn dur="indefinite"/>
                        <p:tgtEl>
                          <p:spTgt spid="53"/>
                        </p:tgtEl>
                        <p:attrNameLst>
                          <p:attrName>style.opacity</p:attrName>
                        </p:attrNameLst>
                      </p:cBhvr>
                      <p:to>
                        <p:strVal val="0.5"/>
                      </p:to>
                    </p:set>
                    <p:animEffect filter="image" prLst="opacity: 0.5">
                      <p:cBhvr rctx="IE">
                        <p:cTn dur="indefinite"/>
                        <p:tgtEl>
                          <p:spTgt spid="53"/>
                        </p:tgtEl>
                      </p:cBhvr>
                    </p:animEffect>
                  </p:childTnLst>
                </p:cTn>
              </p:par>
            </p:tnLst>
          </p:tmpl>
        </p:tmplLst>
      </p:bldP>
      <p:bldP spid="58" grpId="0" animBg="1"/>
      <p:bldP spid="52" grpId="0" build="p">
        <p:tmplLst>
          <p:tmpl lvl="1">
            <p:tnLst>
              <p:par>
                <p:cTn presetID="2" presetClass="entr" presetSubtype="8" fill="hold" nodeType="withEffect">
                  <p:stCondLst>
                    <p:cond delay="0"/>
                  </p:stCondLst>
                  <p:childTnLst>
                    <p:set>
                      <p:cBhvr>
                        <p:cTn dur="1" fill="hold">
                          <p:stCondLst>
                            <p:cond delay="0"/>
                          </p:stCondLst>
                        </p:cTn>
                        <p:tgtEl>
                          <p:spTgt spid="52"/>
                        </p:tgtEl>
                        <p:attrNameLst>
                          <p:attrName>style.visibility</p:attrName>
                        </p:attrNameLst>
                      </p:cBhvr>
                      <p:to>
                        <p:strVal val="visible"/>
                      </p:to>
                    </p:set>
                    <p:anim calcmode="lin" valueType="num">
                      <p:cBhvr additive="base">
                        <p:cTn dur="1000" fill="hold"/>
                        <p:tgtEl>
                          <p:spTgt spid="52"/>
                        </p:tgtEl>
                        <p:attrNameLst>
                          <p:attrName>ppt_x</p:attrName>
                        </p:attrNameLst>
                      </p:cBhvr>
                      <p:tavLst>
                        <p:tav tm="0">
                          <p:val>
                            <p:strVal val="0-#ppt_w/2"/>
                          </p:val>
                        </p:tav>
                        <p:tav tm="100000">
                          <p:val>
                            <p:strVal val="#ppt_x"/>
                          </p:val>
                        </p:tav>
                      </p:tavLst>
                    </p:anim>
                    <p:anim calcmode="lin" valueType="num">
                      <p:cBhvr additive="base">
                        <p:cTn dur="1000" fill="hold"/>
                        <p:tgtEl>
                          <p:spTgt spid="52"/>
                        </p:tgtEl>
                        <p:attrNameLst>
                          <p:attrName>ppt_y</p:attrName>
                        </p:attrNameLst>
                      </p:cBhvr>
                      <p:tavLst>
                        <p:tav tm="0">
                          <p:val>
                            <p:strVal val="#ppt_y"/>
                          </p:val>
                        </p:tav>
                        <p:tav tm="100000">
                          <p:val>
                            <p:strVal val="#ppt_y"/>
                          </p:val>
                        </p:tav>
                      </p:tavLst>
                    </p:anim>
                  </p:childTnLst>
                </p:cTn>
              </p:par>
            </p:tnLst>
          </p:tmpl>
        </p:tmplLst>
      </p:bldP>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objTx" preserve="1">
  <p:cSld name="عرض بالتدريج بالنقر">
    <p:spTree>
      <p:nvGrpSpPr>
        <p:cNvPr id="1" name=""/>
        <p:cNvGrpSpPr/>
        <p:nvPr/>
      </p:nvGrpSpPr>
      <p:grpSpPr>
        <a:xfrm>
          <a:off x="0" y="0"/>
          <a:ext cx="0" cy="0"/>
          <a:chOff x="0" y="0"/>
          <a:chExt cx="0" cy="0"/>
        </a:xfrm>
      </p:grpSpPr>
      <p:sp>
        <p:nvSpPr>
          <p:cNvPr id="2" name="Title 1"/>
          <p:cNvSpPr>
            <a:spLocks noGrp="1"/>
          </p:cNvSpPr>
          <p:nvPr>
            <p:ph type="title"/>
          </p:nvPr>
        </p:nvSpPr>
        <p:spPr>
          <a:xfrm>
            <a:off x="5696933" y="273049"/>
            <a:ext cx="3008313" cy="1162051"/>
          </a:xfrm>
        </p:spPr>
        <p:txBody>
          <a:bodyPr anchor="ctr"/>
          <a:lstStyle>
            <a:lvl1pPr algn="ctr">
              <a:defRPr sz="2000" b="0"/>
            </a:lvl1pPr>
          </a:lstStyle>
          <a:p>
            <a:r>
              <a:rPr lang="ar-SA" dirty="0" smtClean="0"/>
              <a:t>انقر لتحرير نمط العنوان الرئيسي</a:t>
            </a:r>
            <a:endParaRPr lang="en-US" dirty="0"/>
          </a:p>
        </p:txBody>
      </p:sp>
      <p:sp>
        <p:nvSpPr>
          <p:cNvPr id="3" name="Content Placeholder 2"/>
          <p:cNvSpPr>
            <a:spLocks noGrp="1"/>
          </p:cNvSpPr>
          <p:nvPr>
            <p:ph idx="1"/>
          </p:nvPr>
        </p:nvSpPr>
        <p:spPr>
          <a:xfrm>
            <a:off x="500034" y="273051"/>
            <a:ext cx="5111750" cy="5853114"/>
          </a:xfrm>
        </p:spPr>
        <p:txBody>
          <a:bodyPr/>
          <a:lstStyle>
            <a:lvl1pPr marL="0" indent="0">
              <a:tabLst>
                <a:tab pos="355600" algn="l"/>
              </a:tabLst>
              <a:defRPr sz="3200"/>
            </a:lvl1pPr>
            <a:lvl2pPr marL="0" indent="0">
              <a:tabLst>
                <a:tab pos="355600" algn="l"/>
              </a:tabLst>
              <a:defRPr sz="2800"/>
            </a:lvl2pPr>
            <a:lvl3pPr marL="0" indent="0">
              <a:tabLst>
                <a:tab pos="355600" algn="l"/>
              </a:tabLst>
              <a:defRPr sz="2400"/>
            </a:lvl3pPr>
            <a:lvl4pPr marL="0" indent="0">
              <a:tabLst>
                <a:tab pos="355600" algn="l"/>
              </a:tabLst>
              <a:defRPr sz="2000"/>
            </a:lvl4pPr>
            <a:lvl5pPr marL="0" indent="0">
              <a:tabLst>
                <a:tab pos="355600" algn="l"/>
              </a:tabLst>
              <a:defRPr sz="2000"/>
            </a:lvl5pPr>
            <a:lvl6pPr>
              <a:defRPr sz="2000"/>
            </a:lvl6pPr>
            <a:lvl7pPr>
              <a:defRPr sz="2000"/>
            </a:lvl7pPr>
            <a:lvl8pPr>
              <a:defRPr sz="2000"/>
            </a:lvl8pPr>
            <a:lvl9pPr>
              <a:defRPr sz="2000"/>
            </a:lvl9pPr>
          </a:lstStyle>
          <a:p>
            <a:pPr lvl="0"/>
            <a:r>
              <a:rPr lang="ar-SA" dirty="0" smtClean="0"/>
              <a:t>انقر لتحرير أنماط النص الرئيسي</a:t>
            </a:r>
          </a:p>
          <a:p>
            <a:pPr lvl="1"/>
            <a:r>
              <a:rPr lang="ar-SA" dirty="0" smtClean="0"/>
              <a:t>المستوى الثاني</a:t>
            </a:r>
          </a:p>
          <a:p>
            <a:pPr lvl="2"/>
            <a:r>
              <a:rPr lang="ar-SA" dirty="0" smtClean="0"/>
              <a:t>المستوى الثالث</a:t>
            </a:r>
          </a:p>
          <a:p>
            <a:pPr lvl="3"/>
            <a:r>
              <a:rPr lang="ar-SA" dirty="0" smtClean="0"/>
              <a:t>المستوى الرابع</a:t>
            </a:r>
          </a:p>
          <a:p>
            <a:pPr lvl="4"/>
            <a:r>
              <a:rPr lang="ar-SA" dirty="0" smtClean="0"/>
              <a:t>المستوى الخامس</a:t>
            </a:r>
            <a:endParaRPr lang="en-US" dirty="0"/>
          </a:p>
        </p:txBody>
      </p:sp>
      <p:sp>
        <p:nvSpPr>
          <p:cNvPr id="4" name="Text Placeholder 3"/>
          <p:cNvSpPr>
            <a:spLocks noGrp="1"/>
          </p:cNvSpPr>
          <p:nvPr>
            <p:ph type="body" sz="half" idx="2"/>
          </p:nvPr>
        </p:nvSpPr>
        <p:spPr>
          <a:xfrm>
            <a:off x="5696933" y="1435102"/>
            <a:ext cx="3008313" cy="4691063"/>
          </a:xfrm>
        </p:spPr>
        <p:txBody>
          <a:bodyPr/>
          <a:lstStyle>
            <a:lvl1pPr marL="0" indent="0" algn="justLow">
              <a:buNone/>
              <a:defRPr sz="1400">
                <a:solidFill>
                  <a:srgbClr val="7F3F98"/>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dirty="0" smtClean="0"/>
              <a:t>انقر لتحرير أنماط النص الرئيسي</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r>
              <a:rPr lang="ar-SY" smtClean="0"/>
              <a:t>دورة جامع الزهراء - 2017</a:t>
            </a:r>
            <a:endParaRPr lang="ar-SY" dirty="0"/>
          </a:p>
        </p:txBody>
      </p:sp>
      <p:sp>
        <p:nvSpPr>
          <p:cNvPr id="7" name="Slide Number Placeholder 6"/>
          <p:cNvSpPr>
            <a:spLocks noGrp="1"/>
          </p:cNvSpPr>
          <p:nvPr>
            <p:ph type="sldNum" sz="quarter" idx="12"/>
          </p:nvPr>
        </p:nvSpPr>
        <p:spPr/>
        <p:txBody>
          <a:bodyPr/>
          <a:lstStyle/>
          <a:p>
            <a:fld id="{11815D5B-062A-49CC-8D8D-421FC995FB6D}" type="slidenum">
              <a:rPr lang="en-US" smtClean="0"/>
              <a:pPr/>
              <a:t>‹#›</a:t>
            </a:fld>
            <a:endParaRPr lang="en-US"/>
          </a:p>
        </p:txBody>
      </p:sp>
    </p:spTree>
    <p:extLst>
      <p:ext uri="{BB962C8B-B14F-4D97-AF65-F5344CB8AC3E}">
        <p14:creationId xmlns:p14="http://schemas.microsoft.com/office/powerpoint/2010/main" val="35825127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trips(down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strips(downLeft)">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strips(downLeft)">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12"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strips(downLeft)">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8" presetClass="entr" presetSubtype="12"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strips(downLeft)">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tmplLst>
          <p:tmpl lvl="1">
            <p:tnLst>
              <p:par>
                <p:cTn presetID="18" presetClass="entr" presetSubtype="12"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strips(downLeft)">
                      <p:cBhvr>
                        <p:cTn dur="500"/>
                        <p:tgtEl>
                          <p:spTgt spid="3"/>
                        </p:tgtEl>
                      </p:cBhvr>
                    </p:animEffect>
                  </p:childTnLst>
                </p:cTn>
              </p:par>
            </p:tnLst>
          </p:tmpl>
          <p:tmpl lvl="2">
            <p:tnLst>
              <p:par>
                <p:cTn presetID="18" presetClass="entr" presetSubtype="12"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strips(downLeft)">
                      <p:cBhvr>
                        <p:cTn dur="500"/>
                        <p:tgtEl>
                          <p:spTgt spid="3"/>
                        </p:tgtEl>
                      </p:cBhvr>
                    </p:animEffect>
                  </p:childTnLst>
                </p:cTn>
              </p:par>
            </p:tnLst>
          </p:tmpl>
          <p:tmpl lvl="3">
            <p:tnLst>
              <p:par>
                <p:cTn presetID="18" presetClass="entr" presetSubtype="12"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strips(downLeft)">
                      <p:cBhvr>
                        <p:cTn dur="500"/>
                        <p:tgtEl>
                          <p:spTgt spid="3"/>
                        </p:tgtEl>
                      </p:cBhvr>
                    </p:animEffect>
                  </p:childTnLst>
                </p:cTn>
              </p:par>
            </p:tnLst>
          </p:tmpl>
          <p:tmpl lvl="4">
            <p:tnLst>
              <p:par>
                <p:cTn presetID="18" presetClass="entr" presetSubtype="12"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strips(downLeft)">
                      <p:cBhvr>
                        <p:cTn dur="500"/>
                        <p:tgtEl>
                          <p:spTgt spid="3"/>
                        </p:tgtEl>
                      </p:cBhvr>
                    </p:animEffect>
                  </p:childTnLst>
                </p:cTn>
              </p:par>
            </p:tnLst>
          </p:tmpl>
          <p:tmpl lvl="5">
            <p:tnLst>
              <p:par>
                <p:cTn presetID="18" presetClass="entr" presetSubtype="12"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strips(downLeft)">
                      <p:cBhvr>
                        <p:cTn dur="500"/>
                        <p:tgtEl>
                          <p:spTgt spid="3"/>
                        </p:tgtEl>
                      </p:cBhvr>
                    </p:animEffect>
                  </p:childTnLst>
                </p:cTn>
              </p:par>
            </p:tnLst>
          </p:tmpl>
        </p:tmplLst>
      </p:bldP>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reserve="1">
  <p:cSld name="عرض مرة واحدة">
    <p:spTree>
      <p:nvGrpSpPr>
        <p:cNvPr id="1" name=""/>
        <p:cNvGrpSpPr/>
        <p:nvPr/>
      </p:nvGrpSpPr>
      <p:grpSpPr>
        <a:xfrm>
          <a:off x="0" y="0"/>
          <a:ext cx="0" cy="0"/>
          <a:chOff x="0" y="0"/>
          <a:chExt cx="0" cy="0"/>
        </a:xfrm>
      </p:grpSpPr>
      <p:sp>
        <p:nvSpPr>
          <p:cNvPr id="2" name="Title 1"/>
          <p:cNvSpPr>
            <a:spLocks noGrp="1"/>
          </p:cNvSpPr>
          <p:nvPr>
            <p:ph type="title"/>
          </p:nvPr>
        </p:nvSpPr>
        <p:spPr>
          <a:xfrm>
            <a:off x="5696933" y="273049"/>
            <a:ext cx="3008313" cy="1162051"/>
          </a:xfrm>
        </p:spPr>
        <p:txBody>
          <a:bodyPr anchor="ctr"/>
          <a:lstStyle>
            <a:lvl1pPr algn="ctr">
              <a:defRPr sz="2000" b="0"/>
            </a:lvl1pPr>
          </a:lstStyle>
          <a:p>
            <a:r>
              <a:rPr lang="ar-SA" dirty="0" smtClean="0"/>
              <a:t>انقر لتحرير نمط العنوان الرئيسي</a:t>
            </a:r>
            <a:endParaRPr lang="en-US" dirty="0"/>
          </a:p>
        </p:txBody>
      </p:sp>
      <p:sp>
        <p:nvSpPr>
          <p:cNvPr id="3" name="Content Placeholder 2"/>
          <p:cNvSpPr>
            <a:spLocks noGrp="1"/>
          </p:cNvSpPr>
          <p:nvPr>
            <p:ph idx="1"/>
          </p:nvPr>
        </p:nvSpPr>
        <p:spPr>
          <a:xfrm>
            <a:off x="500034" y="273051"/>
            <a:ext cx="5111750" cy="5853114"/>
          </a:xfrm>
        </p:spPr>
        <p:txBody>
          <a:bodyPr/>
          <a:lstStyle>
            <a:lvl1pPr marL="0" indent="0">
              <a:tabLst>
                <a:tab pos="355600" algn="l"/>
              </a:tabLst>
              <a:defRPr sz="3200"/>
            </a:lvl1pPr>
            <a:lvl2pPr marL="0" indent="0">
              <a:tabLst>
                <a:tab pos="355600" algn="l"/>
              </a:tabLst>
              <a:defRPr sz="2800"/>
            </a:lvl2pPr>
            <a:lvl3pPr marL="0" indent="0">
              <a:tabLst>
                <a:tab pos="355600" algn="l"/>
              </a:tabLst>
              <a:defRPr sz="2400"/>
            </a:lvl3pPr>
            <a:lvl4pPr marL="0" indent="0">
              <a:tabLst>
                <a:tab pos="355600" algn="l"/>
              </a:tabLst>
              <a:defRPr sz="2000"/>
            </a:lvl4pPr>
            <a:lvl5pPr marL="0" indent="0">
              <a:tabLst>
                <a:tab pos="355600" algn="l"/>
              </a:tabLst>
              <a:defRPr sz="2000"/>
            </a:lvl5pPr>
            <a:lvl6pPr>
              <a:defRPr sz="2000"/>
            </a:lvl6pPr>
            <a:lvl7pPr>
              <a:defRPr sz="2000"/>
            </a:lvl7pPr>
            <a:lvl8pPr>
              <a:defRPr sz="2000"/>
            </a:lvl8pPr>
            <a:lvl9pPr>
              <a:defRPr sz="2000"/>
            </a:lvl9pPr>
          </a:lstStyle>
          <a:p>
            <a:pPr lvl="0"/>
            <a:r>
              <a:rPr lang="ar-SA" dirty="0" smtClean="0"/>
              <a:t>انقر لتحرير أنماط النص الرئيسي</a:t>
            </a:r>
          </a:p>
          <a:p>
            <a:pPr lvl="1"/>
            <a:r>
              <a:rPr lang="ar-SA" dirty="0" smtClean="0"/>
              <a:t>المستوى الثاني</a:t>
            </a:r>
          </a:p>
          <a:p>
            <a:pPr lvl="2"/>
            <a:r>
              <a:rPr lang="ar-SA" dirty="0" smtClean="0"/>
              <a:t>المستوى الثالث</a:t>
            </a:r>
          </a:p>
          <a:p>
            <a:pPr lvl="3"/>
            <a:r>
              <a:rPr lang="ar-SA" dirty="0" smtClean="0"/>
              <a:t>المستوى الرابع</a:t>
            </a:r>
          </a:p>
          <a:p>
            <a:pPr lvl="4"/>
            <a:r>
              <a:rPr lang="ar-SA" dirty="0" smtClean="0"/>
              <a:t>المستوى الخامس</a:t>
            </a:r>
            <a:endParaRPr lang="en-US" dirty="0"/>
          </a:p>
        </p:txBody>
      </p:sp>
      <p:sp>
        <p:nvSpPr>
          <p:cNvPr id="4" name="Text Placeholder 3"/>
          <p:cNvSpPr>
            <a:spLocks noGrp="1"/>
          </p:cNvSpPr>
          <p:nvPr>
            <p:ph type="body" sz="half" idx="2"/>
          </p:nvPr>
        </p:nvSpPr>
        <p:spPr>
          <a:xfrm>
            <a:off x="5696933" y="1435102"/>
            <a:ext cx="3008313" cy="4691063"/>
          </a:xfrm>
        </p:spPr>
        <p:txBody>
          <a:bodyPr/>
          <a:lstStyle>
            <a:lvl1pPr marL="0" indent="0" algn="justLow">
              <a:buNone/>
              <a:defRPr sz="1400">
                <a:solidFill>
                  <a:srgbClr val="7F3F98"/>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dirty="0" smtClean="0"/>
              <a:t>انقر لتحرير أنماط النص الرئيسي</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r>
              <a:rPr lang="ar-SY" smtClean="0"/>
              <a:t>دورة جامع الزهراء - 2017</a:t>
            </a:r>
            <a:endParaRPr lang="ar-SY" dirty="0"/>
          </a:p>
        </p:txBody>
      </p:sp>
      <p:sp>
        <p:nvSpPr>
          <p:cNvPr id="7" name="Slide Number Placeholder 6"/>
          <p:cNvSpPr>
            <a:spLocks noGrp="1"/>
          </p:cNvSpPr>
          <p:nvPr>
            <p:ph type="sldNum" sz="quarter" idx="12"/>
          </p:nvPr>
        </p:nvSpPr>
        <p:spPr/>
        <p:txBody>
          <a:bodyPr/>
          <a:lstStyle/>
          <a:p>
            <a:fld id="{11815D5B-062A-49CC-8D8D-421FC995FB6D}" type="slidenum">
              <a:rPr lang="en-US" smtClean="0"/>
              <a:pPr/>
              <a:t>‹#›</a:t>
            </a:fld>
            <a:endParaRPr lang="en-US"/>
          </a:p>
        </p:txBody>
      </p:sp>
    </p:spTree>
    <p:extLst>
      <p:ext uri="{BB962C8B-B14F-4D97-AF65-F5344CB8AC3E}">
        <p14:creationId xmlns:p14="http://schemas.microsoft.com/office/powerpoint/2010/main" val="864456148"/>
      </p:ext>
    </p:extLst>
  </p:cSld>
  <p:clrMapOvr>
    <a:masterClrMapping/>
  </p:clrMapOvr>
  <p:transition>
    <p:fade/>
  </p:transition>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الإجابة الصحيحة (يمين)">
    <p:spTree>
      <p:nvGrpSpPr>
        <p:cNvPr id="1" name=""/>
        <p:cNvGrpSpPr/>
        <p:nvPr/>
      </p:nvGrpSpPr>
      <p:grpSpPr>
        <a:xfrm>
          <a:off x="0" y="0"/>
          <a:ext cx="0" cy="0"/>
          <a:chOff x="0" y="0"/>
          <a:chExt cx="0" cy="0"/>
        </a:xfrm>
      </p:grpSpPr>
      <p:sp>
        <p:nvSpPr>
          <p:cNvPr id="2" name="Right Title"/>
          <p:cNvSpPr>
            <a:spLocks noGrp="1"/>
          </p:cNvSpPr>
          <p:nvPr>
            <p:ph type="title"/>
          </p:nvPr>
        </p:nvSpPr>
        <p:spPr>
          <a:xfrm>
            <a:off x="4571876" y="283832"/>
            <a:ext cx="4114800" cy="1143000"/>
          </a:xfrm>
        </p:spPr>
        <p:txBody>
          <a:bodyPr/>
          <a:lstStyle>
            <a:lvl1pPr>
              <a:defRPr>
                <a:solidFill>
                  <a:srgbClr val="ED0080"/>
                </a:solidFill>
              </a:defRPr>
            </a:lvl1pPr>
          </a:lstStyle>
          <a:p>
            <a:r>
              <a:rPr lang="ar-SA" dirty="0" smtClean="0"/>
              <a:t>انقر لتحرير نمط العنوان الرئيسي</a:t>
            </a:r>
            <a:endParaRPr lang="en-US" dirty="0"/>
          </a:p>
        </p:txBody>
      </p:sp>
      <p:sp>
        <p:nvSpPr>
          <p:cNvPr id="3" name="Content Placeholder 2"/>
          <p:cNvSpPr>
            <a:spLocks noGrp="1"/>
          </p:cNvSpPr>
          <p:nvPr>
            <p:ph idx="1"/>
          </p:nvPr>
        </p:nvSpPr>
        <p:spPr/>
        <p:txBody>
          <a:bodyPr/>
          <a:lstStyle>
            <a:lvl1pPr>
              <a:buFontTx/>
              <a:buBlip>
                <a:blip r:embed="rId2"/>
              </a:buBlip>
              <a:defRPr>
                <a:solidFill>
                  <a:srgbClr val="7F3F98"/>
                </a:solidFill>
              </a:defRPr>
            </a:lvl1pPr>
            <a:lvl2pPr>
              <a:defRPr>
                <a:solidFill>
                  <a:srgbClr val="974BB5"/>
                </a:solidFill>
              </a:defRPr>
            </a:lvl2pPr>
            <a:lvl3pPr>
              <a:defRPr>
                <a:solidFill>
                  <a:srgbClr val="A96CC2"/>
                </a:solidFill>
              </a:defRPr>
            </a:lvl3pPr>
            <a:lvl4pPr>
              <a:defRPr>
                <a:solidFill>
                  <a:srgbClr val="BA88CE"/>
                </a:solidFill>
              </a:defRPr>
            </a:lvl4pPr>
            <a:lvl5pPr>
              <a:defRPr>
                <a:solidFill>
                  <a:srgbClr val="CDA9DB"/>
                </a:solidFill>
              </a:defRPr>
            </a:lvl5pPr>
          </a:lstStyle>
          <a:p>
            <a:pPr lvl="0"/>
            <a:r>
              <a:rPr lang="ar-SA" dirty="0" smtClean="0"/>
              <a:t>انقر لتحرير أنماط النص الرئيسي</a:t>
            </a:r>
          </a:p>
          <a:p>
            <a:pPr lvl="1"/>
            <a:r>
              <a:rPr lang="ar-SA" dirty="0" smtClean="0"/>
              <a:t>المستوى الثاني</a:t>
            </a:r>
          </a:p>
          <a:p>
            <a:pPr lvl="2"/>
            <a:r>
              <a:rPr lang="ar-SA" dirty="0" smtClean="0"/>
              <a:t>المستوى الثالث</a:t>
            </a:r>
          </a:p>
          <a:p>
            <a:pPr lvl="3"/>
            <a:r>
              <a:rPr lang="ar-SA" dirty="0" smtClean="0"/>
              <a:t>المستوى الرابع</a:t>
            </a:r>
          </a:p>
          <a:p>
            <a:pPr lvl="4"/>
            <a:r>
              <a:rPr lang="ar-SA" dirty="0" smtClean="0"/>
              <a:t>المستوى الخامس</a:t>
            </a:r>
            <a:endParaRPr lang="en-US" dirty="0"/>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r>
              <a:rPr lang="ar-SY" smtClean="0"/>
              <a:t>دورة جامع الزهراء - 2017</a:t>
            </a:r>
            <a:endParaRPr lang="en-US" dirty="0"/>
          </a:p>
        </p:txBody>
      </p:sp>
      <p:sp>
        <p:nvSpPr>
          <p:cNvPr id="6" name="Slide Number Placeholder 5"/>
          <p:cNvSpPr>
            <a:spLocks noGrp="1"/>
          </p:cNvSpPr>
          <p:nvPr>
            <p:ph type="sldNum" sz="quarter" idx="12"/>
          </p:nvPr>
        </p:nvSpPr>
        <p:spPr/>
        <p:txBody>
          <a:bodyPr/>
          <a:lstStyle/>
          <a:p>
            <a:fld id="{11815D5B-062A-49CC-8D8D-421FC995FB6D}" type="slidenum">
              <a:rPr lang="en-US" smtClean="0">
                <a:ln>
                  <a:solidFill>
                    <a:prstClr val="white"/>
                  </a:solidFill>
                </a:ln>
              </a:rPr>
              <a:pPr/>
              <a:t>‹#›</a:t>
            </a:fld>
            <a:endParaRPr lang="en-US" dirty="0">
              <a:ln>
                <a:solidFill>
                  <a:prstClr val="white"/>
                </a:solidFill>
              </a:ln>
            </a:endParaRPr>
          </a:p>
        </p:txBody>
      </p:sp>
      <p:sp>
        <p:nvSpPr>
          <p:cNvPr id="12" name="Left Title"/>
          <p:cNvSpPr>
            <a:spLocks noGrp="1"/>
          </p:cNvSpPr>
          <p:nvPr>
            <p:ph type="body" sz="quarter" idx="13" hasCustomPrompt="1"/>
          </p:nvPr>
        </p:nvSpPr>
        <p:spPr>
          <a:xfrm>
            <a:off x="457200" y="270934"/>
            <a:ext cx="4114800" cy="1147233"/>
          </a:xfrm>
        </p:spPr>
        <p:txBody>
          <a:bodyPr anchor="ctr">
            <a:noAutofit/>
          </a:bodyPr>
          <a:lstStyle>
            <a:lvl1pPr marL="0" indent="0" algn="ctr">
              <a:lnSpc>
                <a:spcPct val="100000"/>
              </a:lnSpc>
              <a:buNone/>
              <a:defRPr sz="4400">
                <a:solidFill>
                  <a:srgbClr val="ED0080"/>
                </a:solidFill>
                <a:cs typeface="+mj-cs"/>
              </a:defRPr>
            </a:lvl1pPr>
          </a:lstStyle>
          <a:p>
            <a:pPr lvl="0"/>
            <a:r>
              <a:rPr lang="ar-SA" dirty="0" smtClean="0"/>
              <a:t>انقر لتحرير نمط العنوان الرئيسي</a:t>
            </a:r>
            <a:endParaRPr lang="en-GB" dirty="0"/>
          </a:p>
        </p:txBody>
      </p:sp>
    </p:spTree>
    <p:extLst>
      <p:ext uri="{BB962C8B-B14F-4D97-AF65-F5344CB8AC3E}">
        <p14:creationId xmlns:p14="http://schemas.microsoft.com/office/powerpoint/2010/main" val="339461401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grpId="0" nodeType="clickEffect">
                                  <p:stCondLst>
                                    <p:cond delay="0"/>
                                  </p:stCondLst>
                                  <p:childTnLst>
                                    <p:animClr clrSpc="rgb" dir="cw">
                                      <p:cBhvr override="childStyle">
                                        <p:cTn id="6" dur="2000" fill="hold"/>
                                        <p:tgtEl>
                                          <p:spTgt spid="12">
                                            <p:txEl>
                                              <p:pRg st="0" end="0"/>
                                            </p:txEl>
                                          </p:spTgt>
                                        </p:tgtEl>
                                        <p:attrNameLst>
                                          <p:attrName>style.color</p:attrName>
                                        </p:attrNameLst>
                                      </p:cBhvr>
                                      <p:to>
                                        <a:srgbClr val="DDDDDD"/>
                                      </p:to>
                                    </p:animClr>
                                  </p:childTnLst>
                                </p:cTn>
                              </p:par>
                              <p:par>
                                <p:cTn id="7" presetID="35" presetClass="emph" presetSubtype="0" fill="hold" grpId="0" nodeType="withEffect">
                                  <p:stCondLst>
                                    <p:cond delay="500"/>
                                  </p:stCondLst>
                                  <p:childTnLst>
                                    <p:anim calcmode="discrete" valueType="str">
                                      <p:cBhvr>
                                        <p:cTn id="8" dur="1000" fill="hold"/>
                                        <p:tgtEl>
                                          <p:spTgt spid="2"/>
                                        </p:tgtEl>
                                        <p:attrNameLst>
                                          <p:attrName>style.visibility</p:attrName>
                                        </p:attrNameLst>
                                      </p:cBhvr>
                                      <p:tavLst>
                                        <p:tav tm="0">
                                          <p:val>
                                            <p:strVal val="hidden"/>
                                          </p:val>
                                        </p:tav>
                                        <p:tav tm="50000">
                                          <p:val>
                                            <p:strVal val="visible"/>
                                          </p:val>
                                        </p:tav>
                                      </p:tavLst>
                                    </p:anim>
                                  </p:childTnLst>
                                </p:cTn>
                              </p:par>
                            </p:childTnLst>
                          </p:cTn>
                        </p:par>
                        <p:par>
                          <p:cTn id="9" fill="hold">
                            <p:stCondLst>
                              <p:cond delay="2000"/>
                            </p:stCondLst>
                            <p:childTnLst>
                              <p:par>
                                <p:cTn id="10" presetID="26" presetClass="emph" presetSubtype="0" fill="hold" grpId="1" nodeType="afterEffect">
                                  <p:stCondLst>
                                    <p:cond delay="0"/>
                                  </p:stCondLst>
                                  <p:childTnLst>
                                    <p:animEffect transition="out" filter="fade">
                                      <p:cBhvr>
                                        <p:cTn id="11" dur="2000" tmFilter="0, 0; .2, .5; .8, .5; 1, 0"/>
                                        <p:tgtEl>
                                          <p:spTgt spid="2"/>
                                        </p:tgtEl>
                                      </p:cBhvr>
                                    </p:animEffect>
                                    <p:animScale>
                                      <p:cBhvr>
                                        <p:cTn id="12" dur="1000" autoRev="1" fill="hold"/>
                                        <p:tgtEl>
                                          <p:spTgt spid="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12" grpId="0" build="p">
        <p:tmplLst>
          <p:tmpl lvl="1">
            <p:tnLst>
              <p:par>
                <p:cTn presetID="3" presetClass="emph" presetSubtype="2" fill="hold" nodeType="clickEffect">
                  <p:stCondLst>
                    <p:cond delay="0"/>
                  </p:stCondLst>
                  <p:childTnLst>
                    <p:animClr clrSpc="rgb" dir="cw">
                      <p:cBhvr override="childStyle">
                        <p:cTn dur="2000" fill="hold"/>
                        <p:tgtEl>
                          <p:spTgt spid="12"/>
                        </p:tgtEl>
                        <p:attrNameLst>
                          <p:attrName>style.color</p:attrName>
                        </p:attrNameLst>
                      </p:cBhvr>
                      <p:to>
                        <a:srgbClr val="DDDDDD"/>
                      </p:to>
                    </p:animClr>
                  </p:childTnLst>
                </p:cTn>
              </p:par>
            </p:tnLst>
          </p:tmpl>
        </p:tmplLst>
      </p:bldP>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الإجابة الصحيحة (يسار)">
    <p:spTree>
      <p:nvGrpSpPr>
        <p:cNvPr id="1" name=""/>
        <p:cNvGrpSpPr/>
        <p:nvPr/>
      </p:nvGrpSpPr>
      <p:grpSpPr>
        <a:xfrm>
          <a:off x="0" y="0"/>
          <a:ext cx="0" cy="0"/>
          <a:chOff x="0" y="0"/>
          <a:chExt cx="0" cy="0"/>
        </a:xfrm>
      </p:grpSpPr>
      <p:sp>
        <p:nvSpPr>
          <p:cNvPr id="2" name="Right Title"/>
          <p:cNvSpPr>
            <a:spLocks noGrp="1"/>
          </p:cNvSpPr>
          <p:nvPr>
            <p:ph type="title"/>
          </p:nvPr>
        </p:nvSpPr>
        <p:spPr>
          <a:xfrm>
            <a:off x="4571876" y="283832"/>
            <a:ext cx="4114800" cy="1143000"/>
          </a:xfrm>
        </p:spPr>
        <p:txBody>
          <a:bodyPr/>
          <a:lstStyle>
            <a:lvl1pPr>
              <a:defRPr>
                <a:solidFill>
                  <a:srgbClr val="ED0080"/>
                </a:solidFill>
              </a:defRPr>
            </a:lvl1pPr>
          </a:lstStyle>
          <a:p>
            <a:r>
              <a:rPr lang="ar-SA" dirty="0" smtClean="0"/>
              <a:t>انقر لتحرير نمط العنوان الرئيسي</a:t>
            </a:r>
            <a:endParaRPr lang="en-US" dirty="0"/>
          </a:p>
        </p:txBody>
      </p:sp>
      <p:sp>
        <p:nvSpPr>
          <p:cNvPr id="3" name="Content Placeholder 2"/>
          <p:cNvSpPr>
            <a:spLocks noGrp="1"/>
          </p:cNvSpPr>
          <p:nvPr>
            <p:ph idx="1"/>
          </p:nvPr>
        </p:nvSpPr>
        <p:spPr/>
        <p:txBody>
          <a:bodyPr/>
          <a:lstStyle>
            <a:lvl1pPr>
              <a:buFontTx/>
              <a:buBlip>
                <a:blip r:embed="rId2"/>
              </a:buBlip>
              <a:defRPr>
                <a:solidFill>
                  <a:srgbClr val="7F3F98"/>
                </a:solidFill>
              </a:defRPr>
            </a:lvl1pPr>
            <a:lvl2pPr>
              <a:defRPr>
                <a:solidFill>
                  <a:srgbClr val="974BB5"/>
                </a:solidFill>
              </a:defRPr>
            </a:lvl2pPr>
            <a:lvl3pPr>
              <a:defRPr>
                <a:solidFill>
                  <a:srgbClr val="A96CC2"/>
                </a:solidFill>
              </a:defRPr>
            </a:lvl3pPr>
            <a:lvl4pPr>
              <a:defRPr>
                <a:solidFill>
                  <a:srgbClr val="BA88CE"/>
                </a:solidFill>
              </a:defRPr>
            </a:lvl4pPr>
            <a:lvl5pPr>
              <a:defRPr>
                <a:solidFill>
                  <a:srgbClr val="CDA9DB"/>
                </a:solidFill>
              </a:defRPr>
            </a:lvl5pPr>
          </a:lstStyle>
          <a:p>
            <a:pPr lvl="0"/>
            <a:r>
              <a:rPr lang="ar-SA" dirty="0" smtClean="0"/>
              <a:t>انقر لتحرير أنماط النص الرئيسي</a:t>
            </a:r>
          </a:p>
          <a:p>
            <a:pPr lvl="1"/>
            <a:r>
              <a:rPr lang="ar-SA" dirty="0" smtClean="0"/>
              <a:t>المستوى الثاني</a:t>
            </a:r>
          </a:p>
          <a:p>
            <a:pPr lvl="2"/>
            <a:r>
              <a:rPr lang="ar-SA" dirty="0" smtClean="0"/>
              <a:t>المستوى الثالث</a:t>
            </a:r>
          </a:p>
          <a:p>
            <a:pPr lvl="3"/>
            <a:r>
              <a:rPr lang="ar-SA" dirty="0" smtClean="0"/>
              <a:t>المستوى الرابع</a:t>
            </a:r>
          </a:p>
          <a:p>
            <a:pPr lvl="4"/>
            <a:r>
              <a:rPr lang="ar-SA" dirty="0" smtClean="0"/>
              <a:t>المستوى الخامس</a:t>
            </a:r>
            <a:endParaRPr lang="en-US" dirty="0"/>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r>
              <a:rPr lang="ar-SY" smtClean="0"/>
              <a:t>دورة جامع الزهراء - 2017</a:t>
            </a:r>
            <a:endParaRPr lang="en-US" dirty="0"/>
          </a:p>
        </p:txBody>
      </p:sp>
      <p:sp>
        <p:nvSpPr>
          <p:cNvPr id="6" name="Slide Number Placeholder 5"/>
          <p:cNvSpPr>
            <a:spLocks noGrp="1"/>
          </p:cNvSpPr>
          <p:nvPr>
            <p:ph type="sldNum" sz="quarter" idx="12"/>
          </p:nvPr>
        </p:nvSpPr>
        <p:spPr/>
        <p:txBody>
          <a:bodyPr/>
          <a:lstStyle/>
          <a:p>
            <a:fld id="{11815D5B-062A-49CC-8D8D-421FC995FB6D}" type="slidenum">
              <a:rPr lang="en-US" smtClean="0">
                <a:ln>
                  <a:solidFill>
                    <a:prstClr val="white"/>
                  </a:solidFill>
                </a:ln>
              </a:rPr>
              <a:pPr/>
              <a:t>‹#›</a:t>
            </a:fld>
            <a:endParaRPr lang="en-US" dirty="0">
              <a:ln>
                <a:solidFill>
                  <a:prstClr val="white"/>
                </a:solidFill>
              </a:ln>
            </a:endParaRPr>
          </a:p>
        </p:txBody>
      </p:sp>
      <p:sp>
        <p:nvSpPr>
          <p:cNvPr id="12" name="Left Title"/>
          <p:cNvSpPr>
            <a:spLocks noGrp="1"/>
          </p:cNvSpPr>
          <p:nvPr>
            <p:ph type="body" sz="quarter" idx="13" hasCustomPrompt="1"/>
          </p:nvPr>
        </p:nvSpPr>
        <p:spPr>
          <a:xfrm>
            <a:off x="457200" y="270934"/>
            <a:ext cx="4114800" cy="1147233"/>
          </a:xfrm>
        </p:spPr>
        <p:txBody>
          <a:bodyPr anchor="ctr">
            <a:noAutofit/>
          </a:bodyPr>
          <a:lstStyle>
            <a:lvl1pPr marL="0" indent="0" algn="ctr">
              <a:lnSpc>
                <a:spcPct val="100000"/>
              </a:lnSpc>
              <a:buNone/>
              <a:defRPr sz="4400">
                <a:solidFill>
                  <a:srgbClr val="ED0080"/>
                </a:solidFill>
                <a:cs typeface="+mj-cs"/>
              </a:defRPr>
            </a:lvl1pPr>
          </a:lstStyle>
          <a:p>
            <a:pPr lvl="0"/>
            <a:r>
              <a:rPr lang="ar-SA" dirty="0" smtClean="0"/>
              <a:t>انقر لتحرير نمط العنوان الرئيسي</a:t>
            </a:r>
            <a:endParaRPr lang="en-GB" dirty="0"/>
          </a:p>
        </p:txBody>
      </p:sp>
    </p:spTree>
    <p:extLst>
      <p:ext uri="{BB962C8B-B14F-4D97-AF65-F5344CB8AC3E}">
        <p14:creationId xmlns:p14="http://schemas.microsoft.com/office/powerpoint/2010/main" val="19936822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grpId="0" nodeType="clickEffect">
                                  <p:stCondLst>
                                    <p:cond delay="0"/>
                                  </p:stCondLst>
                                  <p:childTnLst>
                                    <p:animClr clrSpc="rgb" dir="cw">
                                      <p:cBhvr override="childStyle">
                                        <p:cTn id="6" dur="2000" fill="hold"/>
                                        <p:tgtEl>
                                          <p:spTgt spid="2"/>
                                        </p:tgtEl>
                                        <p:attrNameLst>
                                          <p:attrName>style.color</p:attrName>
                                        </p:attrNameLst>
                                      </p:cBhvr>
                                      <p:to>
                                        <a:srgbClr val="DDDDDD"/>
                                      </p:to>
                                    </p:animClr>
                                  </p:childTnLst>
                                </p:cTn>
                              </p:par>
                              <p:par>
                                <p:cTn id="7" presetID="35" presetClass="emph" presetSubtype="0" fill="hold" grpId="0" nodeType="withEffect">
                                  <p:stCondLst>
                                    <p:cond delay="500"/>
                                  </p:stCondLst>
                                  <p:childTnLst>
                                    <p:anim calcmode="discrete" valueType="str">
                                      <p:cBhvr>
                                        <p:cTn id="8" dur="1000" fill="hold"/>
                                        <p:tgtEl>
                                          <p:spTgt spid="12">
                                            <p:txEl>
                                              <p:pRg st="0" end="0"/>
                                            </p:txEl>
                                          </p:spTgt>
                                        </p:tgtEl>
                                        <p:attrNameLst>
                                          <p:attrName>style.visibility</p:attrName>
                                        </p:attrNameLst>
                                      </p:cBhvr>
                                      <p:tavLst>
                                        <p:tav tm="0">
                                          <p:val>
                                            <p:strVal val="hidden"/>
                                          </p:val>
                                        </p:tav>
                                        <p:tav tm="50000">
                                          <p:val>
                                            <p:strVal val="visible"/>
                                          </p:val>
                                        </p:tav>
                                      </p:tavLst>
                                    </p:anim>
                                  </p:childTnLst>
                                </p:cTn>
                              </p:par>
                            </p:childTnLst>
                          </p:cTn>
                        </p:par>
                        <p:par>
                          <p:cTn id="9" fill="hold">
                            <p:stCondLst>
                              <p:cond delay="2000"/>
                            </p:stCondLst>
                            <p:childTnLst>
                              <p:par>
                                <p:cTn id="10" presetID="26" presetClass="emph" presetSubtype="0" fill="hold" grpId="1" nodeType="afterEffect">
                                  <p:stCondLst>
                                    <p:cond delay="0"/>
                                  </p:stCondLst>
                                  <p:childTnLst>
                                    <p:animEffect transition="out" filter="fade">
                                      <p:cBhvr>
                                        <p:cTn id="11" dur="2000" tmFilter="0, 0; .2, .5; .8, .5; 1, 0"/>
                                        <p:tgtEl>
                                          <p:spTgt spid="12">
                                            <p:txEl>
                                              <p:pRg st="0" end="0"/>
                                            </p:txEl>
                                          </p:spTgt>
                                        </p:tgtEl>
                                      </p:cBhvr>
                                    </p:animEffect>
                                    <p:animScale>
                                      <p:cBhvr>
                                        <p:cTn id="12" dur="1000" autoRev="1" fill="hold"/>
                                        <p:tgtEl>
                                          <p:spTgt spid="12">
                                            <p:txEl>
                                              <p:pRg st="0" end="0"/>
                                            </p:txEl>
                                          </p:spTgt>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build="p">
        <p:tmplLst>
          <p:tmpl lvl="1">
            <p:tnLst>
              <p:par>
                <p:cTn presetID="35" presetClass="emph" presetSubtype="0" fill="hold" nodeType="withEffect">
                  <p:stCondLst>
                    <p:cond delay="500"/>
                  </p:stCondLst>
                  <p:childTnLst>
                    <p:anim calcmode="discrete" valueType="str">
                      <p:cBhvr>
                        <p:cTn dur="1000" fill="hold"/>
                        <p:tgtEl>
                          <p:spTgt spid="12"/>
                        </p:tgtEl>
                        <p:attrNameLst>
                          <p:attrName>style.visibility</p:attrName>
                        </p:attrNameLst>
                      </p:cBhvr>
                      <p:tavLst>
                        <p:tav tm="0">
                          <p:val>
                            <p:strVal val="hidden"/>
                          </p:val>
                        </p:tav>
                        <p:tav tm="50000">
                          <p:val>
                            <p:strVal val="visible"/>
                          </p:val>
                        </p:tav>
                      </p:tavLst>
                    </p:anim>
                  </p:childTnLst>
                </p:cTn>
              </p:par>
            </p:tnLst>
          </p:tmpl>
        </p:tmplLst>
      </p:bldP>
      <p:bldP spid="12" grpId="1" build="p">
        <p:tmplLst>
          <p:tmpl lvl="1">
            <p:tnLst>
              <p:par>
                <p:cTn presetID="26" presetClass="emph" presetSubtype="0" fill="hold" nodeType="afterEffect">
                  <p:stCondLst>
                    <p:cond delay="0"/>
                  </p:stCondLst>
                  <p:childTnLst>
                    <p:animEffect transition="out" filter="fade">
                      <p:cBhvr>
                        <p:cTn dur="2000" tmFilter="0, 0; .2, .5; .8, .5; 1, 0"/>
                        <p:tgtEl>
                          <p:spTgt spid="12"/>
                        </p:tgtEl>
                      </p:cBhvr>
                    </p:animEffect>
                    <p:animScale>
                      <p:cBhvr>
                        <p:cTn dur="1000" autoRev="1" fill="hold"/>
                        <p:tgtEl>
                          <p:spTgt spid="12"/>
                        </p:tgtEl>
                      </p:cBhvr>
                      <p:by x="105000" y="105000"/>
                    </p:animScale>
                  </p:childTnLst>
                </p:cTn>
              </p:par>
            </p:tnLst>
          </p:tmpl>
        </p:tmplLst>
      </p:bldP>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3.jpe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5.jpeg"/><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4.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23528" y="274639"/>
            <a:ext cx="8496944" cy="1143000"/>
          </a:xfrm>
          <a:prstGeom prst="rect">
            <a:avLst/>
          </a:prstGeom>
        </p:spPr>
        <p:txBody>
          <a:bodyPr vert="horz" lIns="91440" tIns="45720" rIns="91440" bIns="45720" rtlCol="0" anchor="ctr">
            <a:noAutofit/>
          </a:bodyPr>
          <a:lstStyle/>
          <a:p>
            <a:r>
              <a:rPr lang="ar-SA" smtClean="0"/>
              <a:t>انقر لتحرير نمط العنوان الرئيسي</a:t>
            </a:r>
            <a:endParaRPr lang="en-US" dirty="0"/>
          </a:p>
        </p:txBody>
      </p:sp>
      <p:sp>
        <p:nvSpPr>
          <p:cNvPr id="3" name="Text Placeholder 2"/>
          <p:cNvSpPr>
            <a:spLocks noGrp="1"/>
          </p:cNvSpPr>
          <p:nvPr>
            <p:ph type="body" idx="1"/>
          </p:nvPr>
        </p:nvSpPr>
        <p:spPr>
          <a:xfrm>
            <a:off x="323528" y="1426832"/>
            <a:ext cx="8496944" cy="4525963"/>
          </a:xfrm>
          <a:prstGeom prst="rect">
            <a:avLst/>
          </a:prstGeom>
        </p:spPr>
        <p:txBody>
          <a:bodyPr vert="horz" lIns="91440" tIns="45720" rIns="91440" bIns="45720" rtlCol="0">
            <a:normAutofit/>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4" name="Date Placeholder 3"/>
          <p:cNvSpPr>
            <a:spLocks noGrp="1"/>
          </p:cNvSpPr>
          <p:nvPr>
            <p:ph type="dt" sz="half" idx="2"/>
          </p:nvPr>
        </p:nvSpPr>
        <p:spPr>
          <a:xfrm>
            <a:off x="3950568" y="6309320"/>
            <a:ext cx="2133600" cy="365125"/>
          </a:xfrm>
          <a:prstGeom prst="rect">
            <a:avLst/>
          </a:prstGeom>
        </p:spPr>
        <p:txBody>
          <a:bodyPr vert="horz" lIns="91440" tIns="45720" rIns="91440" bIns="45720" rtlCol="0" anchor="ctr"/>
          <a:lstStyle>
            <a:lvl1pPr algn="r" rtl="1">
              <a:defRPr sz="1050">
                <a:solidFill>
                  <a:srgbClr val="DE186D"/>
                </a:solidFill>
                <a:latin typeface="Hacen Tunisia Lt" pitchFamily="2" charset="-78"/>
                <a:cs typeface="Hacen Tunisia Lt" pitchFamily="2" charset="-78"/>
              </a:defRPr>
            </a:lvl1pPr>
          </a:lstStyle>
          <a:p>
            <a:endParaRPr lang="en-US" dirty="0"/>
          </a:p>
        </p:txBody>
      </p:sp>
      <p:sp>
        <p:nvSpPr>
          <p:cNvPr id="5" name="Footer Placeholder 4"/>
          <p:cNvSpPr>
            <a:spLocks noGrp="1"/>
          </p:cNvSpPr>
          <p:nvPr>
            <p:ph type="ftr" sz="quarter" idx="3"/>
          </p:nvPr>
        </p:nvSpPr>
        <p:spPr>
          <a:xfrm>
            <a:off x="179512" y="6356351"/>
            <a:ext cx="3456384" cy="365125"/>
          </a:xfrm>
          <a:prstGeom prst="rect">
            <a:avLst/>
          </a:prstGeom>
        </p:spPr>
        <p:txBody>
          <a:bodyPr vert="horz" lIns="91440" tIns="45720" rIns="91440" bIns="45720" rtlCol="0" anchor="ctr"/>
          <a:lstStyle>
            <a:lvl1pPr marL="0" algn="l" defTabSz="914400" rtl="1" eaLnBrk="1" latinLnBrk="0" hangingPunct="1">
              <a:defRPr lang="ar-SY" sz="1400" kern="1200" smtClean="0">
                <a:solidFill>
                  <a:srgbClr val="F6ADCD"/>
                </a:solidFill>
                <a:latin typeface="Hacen Tunisia Lt" pitchFamily="2" charset="-78"/>
                <a:ea typeface="+mn-ea"/>
                <a:cs typeface="Hacen Tunisia Lt" pitchFamily="2" charset="-78"/>
              </a:defRPr>
            </a:lvl1pPr>
          </a:lstStyle>
          <a:p>
            <a:r>
              <a:rPr lang="ar-SY" smtClean="0"/>
              <a:t>دورة جامع الزهراء - 2017</a:t>
            </a:r>
            <a:endParaRPr lang="ar-SY" dirty="0"/>
          </a:p>
        </p:txBody>
      </p:sp>
      <p:sp>
        <p:nvSpPr>
          <p:cNvPr id="6" name="Slide Number Placeholder 5"/>
          <p:cNvSpPr>
            <a:spLocks noGrp="1"/>
          </p:cNvSpPr>
          <p:nvPr>
            <p:ph type="sldNum" sz="quarter" idx="4"/>
          </p:nvPr>
        </p:nvSpPr>
        <p:spPr>
          <a:xfrm>
            <a:off x="657280" y="5323257"/>
            <a:ext cx="755576" cy="923199"/>
          </a:xfrm>
          <a:prstGeom prst="rect">
            <a:avLst/>
          </a:prstGeom>
          <a:ln>
            <a:solidFill>
              <a:schemeClr val="bg1"/>
            </a:solidFill>
          </a:ln>
        </p:spPr>
        <p:txBody>
          <a:bodyPr vert="horz" lIns="91440" tIns="45720" rIns="91440" bIns="45720" rtlCol="0" anchor="ctr"/>
          <a:lstStyle>
            <a:lvl1pPr algn="ctr" rtl="1">
              <a:defRPr sz="2800" b="1">
                <a:ln w="19050">
                  <a:noFill/>
                </a:ln>
                <a:solidFill>
                  <a:srgbClr val="92278F"/>
                </a:solidFill>
                <a:latin typeface="Hacen Tunisia Lt" pitchFamily="2" charset="-78"/>
                <a:cs typeface="Hacen Tunisia Lt" pitchFamily="2" charset="-78"/>
              </a:defRPr>
            </a:lvl1pPr>
          </a:lstStyle>
          <a:p>
            <a:fld id="{11815D5B-062A-49CC-8D8D-421FC995FB6D}"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60" r:id="rId8"/>
    <p:sldLayoutId id="2147483656" r:id="rId9"/>
    <p:sldLayoutId id="2147483657" r:id="rId10"/>
    <p:sldLayoutId id="2147483658" r:id="rId11"/>
    <p:sldLayoutId id="2147483659" r:id="rId12"/>
    <p:sldLayoutId id="2147483671" r:id="rId13"/>
    <p:sldLayoutId id="2147483669" r:id="rId14"/>
    <p:sldLayoutId id="2147483670" r:id="rId15"/>
    <p:sldLayoutId id="2147483680" r:id="rId16"/>
    <p:sldLayoutId id="2147483681" r:id="rId17"/>
  </p:sldLayoutIdLst>
  <p:transition>
    <p:fade/>
  </p:transition>
  <p:timing>
    <p:tnLst>
      <p:par>
        <p:cTn id="1" dur="indefinite" restart="never" nodeType="tmRoot"/>
      </p:par>
    </p:tnLst>
  </p:timing>
  <p:hf hdr="0" ftr="0" dt="0"/>
  <p:txStyles>
    <p:titleStyle>
      <a:lvl1pPr algn="ctr" defTabSz="914400" rtl="1" eaLnBrk="1" latinLnBrk="0" hangingPunct="1">
        <a:spcBef>
          <a:spcPct val="0"/>
        </a:spcBef>
        <a:buNone/>
        <a:defRPr sz="4800" kern="1200">
          <a:solidFill>
            <a:srgbClr val="ED0080"/>
          </a:solidFill>
          <a:latin typeface="Hacen Saudi Arabia" pitchFamily="2" charset="-78"/>
          <a:ea typeface="+mj-ea"/>
          <a:cs typeface="Hacen Saudi Arabia" pitchFamily="2" charset="-78"/>
        </a:defRPr>
      </a:lvl1pPr>
    </p:titleStyle>
    <p:bodyStyle>
      <a:lvl1pPr marL="342900" indent="-342900" algn="r" defTabSz="914400" rtl="1" eaLnBrk="1" latinLnBrk="0" hangingPunct="1">
        <a:lnSpc>
          <a:spcPct val="150000"/>
        </a:lnSpc>
        <a:spcBef>
          <a:spcPct val="20000"/>
        </a:spcBef>
        <a:buFontTx/>
        <a:buBlip>
          <a:blip r:embed="rId20"/>
        </a:buBlip>
        <a:defRPr sz="3600" kern="1200">
          <a:solidFill>
            <a:srgbClr val="7F3F98"/>
          </a:solidFill>
          <a:latin typeface="Hacen Tunisia Lt" pitchFamily="2" charset="-78"/>
          <a:ea typeface="+mn-ea"/>
          <a:cs typeface="Hacen Tunisia Lt" pitchFamily="2" charset="-78"/>
        </a:defRPr>
      </a:lvl1pPr>
      <a:lvl2pPr marL="742950" indent="-285750" algn="r" defTabSz="914400" rtl="1" eaLnBrk="1" latinLnBrk="0" hangingPunct="1">
        <a:lnSpc>
          <a:spcPct val="150000"/>
        </a:lnSpc>
        <a:spcBef>
          <a:spcPct val="20000"/>
        </a:spcBef>
        <a:buFontTx/>
        <a:buBlip>
          <a:blip r:embed="rId21"/>
        </a:buBlip>
        <a:defRPr sz="3600" kern="1200">
          <a:solidFill>
            <a:srgbClr val="D0A0C9"/>
          </a:solidFill>
          <a:latin typeface="Hacen Tunisia Lt" pitchFamily="2" charset="-78"/>
          <a:ea typeface="+mn-ea"/>
          <a:cs typeface="Hacen Tunisia Lt" pitchFamily="2" charset="-78"/>
        </a:defRPr>
      </a:lvl2pPr>
      <a:lvl3pPr marL="1143000" indent="-228600" algn="r" defTabSz="914400" rtl="1" eaLnBrk="1" latinLnBrk="0" hangingPunct="1">
        <a:lnSpc>
          <a:spcPct val="150000"/>
        </a:lnSpc>
        <a:spcBef>
          <a:spcPct val="20000"/>
        </a:spcBef>
        <a:buFontTx/>
        <a:buBlip>
          <a:blip r:embed="rId22"/>
        </a:buBlip>
        <a:defRPr sz="3200" kern="1200">
          <a:solidFill>
            <a:srgbClr val="DBB7D6"/>
          </a:solidFill>
          <a:latin typeface="Hacen Tunisia Lt" pitchFamily="2" charset="-78"/>
          <a:ea typeface="+mn-ea"/>
          <a:cs typeface="Hacen Tunisia Lt" pitchFamily="2" charset="-78"/>
        </a:defRPr>
      </a:lvl3pPr>
      <a:lvl4pPr marL="1600200" indent="-228600" algn="r" defTabSz="914400" rtl="1" eaLnBrk="1" latinLnBrk="0" hangingPunct="1">
        <a:lnSpc>
          <a:spcPct val="150000"/>
        </a:lnSpc>
        <a:spcBef>
          <a:spcPct val="20000"/>
        </a:spcBef>
        <a:buFontTx/>
        <a:buBlip>
          <a:blip r:embed="rId23"/>
        </a:buBlip>
        <a:defRPr sz="2800" kern="1200">
          <a:solidFill>
            <a:srgbClr val="D9B1D3"/>
          </a:solidFill>
          <a:latin typeface="Hacen Tunisia Lt" pitchFamily="2" charset="-78"/>
          <a:ea typeface="+mn-ea"/>
          <a:cs typeface="Hacen Tunisia Lt" pitchFamily="2" charset="-78"/>
        </a:defRPr>
      </a:lvl4pPr>
      <a:lvl5pPr marL="2057400" indent="-228600" algn="r" defTabSz="914400" rtl="1" eaLnBrk="1" latinLnBrk="0" hangingPunct="1">
        <a:lnSpc>
          <a:spcPct val="150000"/>
        </a:lnSpc>
        <a:spcBef>
          <a:spcPct val="20000"/>
        </a:spcBef>
        <a:buFont typeface="Arial" pitchFamily="34" charset="0"/>
        <a:buChar char="•"/>
        <a:defRPr sz="2800" kern="1200">
          <a:solidFill>
            <a:srgbClr val="E8D0E5"/>
          </a:solidFill>
          <a:latin typeface="Hacen Tunisia Lt" pitchFamily="2" charset="-78"/>
          <a:ea typeface="+mn-ea"/>
          <a:cs typeface="Hacen Tunisia Lt" pitchFamily="2" charset="-78"/>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8.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عنوان 7"/>
          <p:cNvSpPr>
            <a:spLocks noGrp="1"/>
          </p:cNvSpPr>
          <p:nvPr>
            <p:ph type="ctrTitle" idx="4294967295"/>
          </p:nvPr>
        </p:nvSpPr>
        <p:spPr>
          <a:xfrm>
            <a:off x="0" y="-564332"/>
            <a:ext cx="9144000" cy="7725192"/>
          </a:xfrm>
        </p:spPr>
        <p:txBody>
          <a:bodyPr wrap="square">
            <a:spAutoFit/>
          </a:bodyPr>
          <a:lstStyle/>
          <a:p>
            <a:pPr>
              <a:spcBef>
                <a:spcPts val="2400"/>
              </a:spcBef>
            </a:pPr>
            <a:r>
              <a:rPr lang="ar-SY" sz="49600" dirty="0" smtClean="0">
                <a:ea typeface="Calibri"/>
                <a:cs typeface="Traditional Arabic"/>
                <a:sym typeface="AGA Arabesque"/>
              </a:rPr>
              <a:t></a:t>
            </a:r>
            <a:endParaRPr lang="ar-SY" sz="49600" dirty="0" smtClean="0">
              <a:solidFill>
                <a:srgbClr val="FFDF57"/>
              </a:solidFill>
              <a:cs typeface="Diwani Bent" pitchFamily="2" charset="-78"/>
            </a:endParaRPr>
          </a:p>
        </p:txBody>
      </p:sp>
    </p:spTree>
    <p:extLst>
      <p:ext uri="{BB962C8B-B14F-4D97-AF65-F5344CB8AC3E}">
        <p14:creationId xmlns:p14="http://schemas.microsoft.com/office/powerpoint/2010/main" val="2479934538"/>
      </p:ext>
    </p:extLst>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85886" y="129483"/>
            <a:ext cx="5184576" cy="3456384"/>
          </a:xfrm>
        </p:spPr>
        <p:txBody>
          <a:bodyPr>
            <a:noAutofit/>
          </a:bodyPr>
          <a:lstStyle/>
          <a:p>
            <a:r>
              <a:rPr lang="ar-SY" sz="6600" dirty="0" smtClean="0"/>
              <a:t>ليلة العرس</a:t>
            </a:r>
            <a:endParaRPr lang="en-US" sz="6600" dirty="0"/>
          </a:p>
        </p:txBody>
      </p:sp>
      <p:sp>
        <p:nvSpPr>
          <p:cNvPr id="3" name="Subtitle 2"/>
          <p:cNvSpPr>
            <a:spLocks noGrp="1"/>
          </p:cNvSpPr>
          <p:nvPr>
            <p:ph type="subTitle" idx="1"/>
          </p:nvPr>
        </p:nvSpPr>
        <p:spPr>
          <a:xfrm>
            <a:off x="5148064" y="2564904"/>
            <a:ext cx="3168352" cy="480053"/>
          </a:xfrm>
        </p:spPr>
        <p:txBody>
          <a:bodyPr/>
          <a:lstStyle/>
          <a:p>
            <a:pPr algn="ctr"/>
            <a:r>
              <a:rPr lang="ar-SY" dirty="0" smtClean="0">
                <a:solidFill>
                  <a:srgbClr val="7030A0"/>
                </a:solidFill>
              </a:rPr>
              <a:t>الدورة التأهيلية للحياة الزوجية</a:t>
            </a:r>
            <a:endParaRPr lang="en-US" dirty="0">
              <a:solidFill>
                <a:srgbClr val="7030A0"/>
              </a:solidFill>
            </a:endParaRPr>
          </a:p>
        </p:txBody>
      </p:sp>
    </p:spTree>
    <p:extLst>
      <p:ext uri="{BB962C8B-B14F-4D97-AF65-F5344CB8AC3E}">
        <p14:creationId xmlns:p14="http://schemas.microsoft.com/office/powerpoint/2010/main" val="144137966"/>
      </p:ext>
    </p:extLst>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عنوان 5"/>
          <p:cNvSpPr>
            <a:spLocks noGrp="1"/>
          </p:cNvSpPr>
          <p:nvPr>
            <p:ph type="title"/>
          </p:nvPr>
        </p:nvSpPr>
        <p:spPr/>
        <p:txBody>
          <a:bodyPr/>
          <a:lstStyle/>
          <a:p>
            <a:endParaRPr lang="ar-SY"/>
          </a:p>
        </p:txBody>
      </p:sp>
      <p:sp>
        <p:nvSpPr>
          <p:cNvPr id="7" name="عنصر نائب للنص 6"/>
          <p:cNvSpPr>
            <a:spLocks noGrp="1"/>
          </p:cNvSpPr>
          <p:nvPr>
            <p:ph type="body" idx="1"/>
          </p:nvPr>
        </p:nvSpPr>
        <p:spPr/>
        <p:txBody>
          <a:bodyPr/>
          <a:lstStyle/>
          <a:p>
            <a:r>
              <a:rPr lang="ar-SY" dirty="0" smtClean="0"/>
              <a:t>نصائح لليلة الزفاف</a:t>
            </a:r>
            <a:endParaRPr lang="ar-SY" dirty="0"/>
          </a:p>
        </p:txBody>
      </p:sp>
      <p:sp>
        <p:nvSpPr>
          <p:cNvPr id="3" name="Slide Number Placeholder 2"/>
          <p:cNvSpPr>
            <a:spLocks noGrp="1"/>
          </p:cNvSpPr>
          <p:nvPr>
            <p:ph type="sldNum" sz="quarter" idx="12"/>
          </p:nvPr>
        </p:nvSpPr>
        <p:spPr/>
        <p:txBody>
          <a:bodyPr/>
          <a:lstStyle/>
          <a:p>
            <a:fld id="{11815D5B-062A-49CC-8D8D-421FC995FB6D}" type="slidenum">
              <a:rPr lang="en-US" smtClean="0"/>
              <a:pPr/>
              <a:t>3</a:t>
            </a:fld>
            <a:endParaRPr lang="en-US"/>
          </a:p>
        </p:txBody>
      </p:sp>
    </p:spTree>
    <p:extLst>
      <p:ext uri="{BB962C8B-B14F-4D97-AF65-F5344CB8AC3E}">
        <p14:creationId xmlns:p14="http://schemas.microsoft.com/office/powerpoint/2010/main" val="1073951492"/>
      </p:ext>
    </p:extLst>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Y" sz="6600" dirty="0" smtClean="0"/>
              <a:t>أولاً:</a:t>
            </a:r>
            <a:endParaRPr lang="ar-SY" sz="6600" dirty="0"/>
          </a:p>
        </p:txBody>
      </p:sp>
      <p:sp>
        <p:nvSpPr>
          <p:cNvPr id="3" name="عنصر نائب للمحتوى 2"/>
          <p:cNvSpPr>
            <a:spLocks noGrp="1"/>
          </p:cNvSpPr>
          <p:nvPr>
            <p:ph idx="1"/>
          </p:nvPr>
        </p:nvSpPr>
        <p:spPr>
          <a:xfrm>
            <a:off x="1259632" y="1124744"/>
            <a:ext cx="5111750" cy="5853114"/>
          </a:xfrm>
        </p:spPr>
        <p:txBody>
          <a:bodyPr>
            <a:noAutofit/>
          </a:bodyPr>
          <a:lstStyle/>
          <a:p>
            <a:pPr algn="justLow">
              <a:buNone/>
            </a:pPr>
            <a:r>
              <a:rPr lang="ar-SA" sz="6000" dirty="0" smtClean="0"/>
              <a:t>لا </a:t>
            </a:r>
            <a:r>
              <a:rPr lang="ar-SA" sz="6000" dirty="0"/>
              <a:t>تبدأ زواجك بارتكاب </a:t>
            </a:r>
            <a:r>
              <a:rPr lang="ar-SA" sz="6000" dirty="0" smtClean="0"/>
              <a:t>المحرمات</a:t>
            </a:r>
            <a:endParaRPr lang="ar-SY" sz="6000" dirty="0"/>
          </a:p>
        </p:txBody>
      </p:sp>
      <p:sp>
        <p:nvSpPr>
          <p:cNvPr id="8" name="Slide Number Placeholder 7"/>
          <p:cNvSpPr>
            <a:spLocks noGrp="1"/>
          </p:cNvSpPr>
          <p:nvPr>
            <p:ph type="sldNum" sz="quarter" idx="12"/>
          </p:nvPr>
        </p:nvSpPr>
        <p:spPr/>
        <p:txBody>
          <a:bodyPr/>
          <a:lstStyle/>
          <a:p>
            <a:fld id="{11815D5B-062A-49CC-8D8D-421FC995FB6D}" type="slidenum">
              <a:rPr lang="en-US" smtClean="0"/>
              <a:pPr/>
              <a:t>4</a:t>
            </a:fld>
            <a:endParaRPr lang="en-US"/>
          </a:p>
        </p:txBody>
      </p:sp>
    </p:spTree>
    <p:extLst>
      <p:ext uri="{BB962C8B-B14F-4D97-AF65-F5344CB8AC3E}">
        <p14:creationId xmlns:p14="http://schemas.microsoft.com/office/powerpoint/2010/main" val="2031470975"/>
      </p:ext>
    </p:extLst>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ar-SY" smtClean="0"/>
              <a:t>دعِ المحرمات</a:t>
            </a:r>
            <a:endParaRPr lang="ar-SY" dirty="0"/>
          </a:p>
        </p:txBody>
      </p:sp>
      <p:sp>
        <p:nvSpPr>
          <p:cNvPr id="2" name="Content Placeholder 1"/>
          <p:cNvSpPr>
            <a:spLocks noGrp="1"/>
          </p:cNvSpPr>
          <p:nvPr>
            <p:ph idx="1"/>
          </p:nvPr>
        </p:nvSpPr>
        <p:spPr/>
        <p:txBody>
          <a:bodyPr>
            <a:noAutofit/>
          </a:bodyPr>
          <a:lstStyle/>
          <a:p>
            <a:pPr marL="0" indent="0">
              <a:buNone/>
            </a:pPr>
            <a:r>
              <a:rPr lang="ar-SA" sz="8000" dirty="0" smtClean="0"/>
              <a:t>(تلبيسة العريس) وكشف العورات </a:t>
            </a:r>
          </a:p>
        </p:txBody>
      </p:sp>
      <p:sp>
        <p:nvSpPr>
          <p:cNvPr id="5" name="Slide Number Placeholder 4"/>
          <p:cNvSpPr>
            <a:spLocks noGrp="1"/>
          </p:cNvSpPr>
          <p:nvPr>
            <p:ph type="sldNum" sz="quarter" idx="12"/>
          </p:nvPr>
        </p:nvSpPr>
        <p:spPr/>
        <p:txBody>
          <a:bodyPr/>
          <a:lstStyle/>
          <a:p>
            <a:fld id="{11815D5B-062A-49CC-8D8D-421FC995FB6D}" type="slidenum">
              <a:rPr lang="en-US" smtClean="0"/>
              <a:pPr/>
              <a:t>5</a:t>
            </a:fld>
            <a:endParaRPr lang="en-US" dirty="0"/>
          </a:p>
        </p:txBody>
      </p:sp>
    </p:spTree>
    <p:extLst>
      <p:ext uri="{BB962C8B-B14F-4D97-AF65-F5344CB8AC3E}">
        <p14:creationId xmlns:p14="http://schemas.microsoft.com/office/powerpoint/2010/main" val="159697509"/>
      </p:ext>
    </p:extLst>
  </p:cSld>
  <p:clrMapOvr>
    <a:masterClrMapping/>
  </p:clrMapOvr>
  <p:transition>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ar-SY" smtClean="0"/>
              <a:t>دعِ المحرمات</a:t>
            </a:r>
            <a:endParaRPr lang="ar-SY" dirty="0"/>
          </a:p>
        </p:txBody>
      </p:sp>
      <p:sp>
        <p:nvSpPr>
          <p:cNvPr id="2" name="Content Placeholder 1"/>
          <p:cNvSpPr>
            <a:spLocks noGrp="1"/>
          </p:cNvSpPr>
          <p:nvPr>
            <p:ph idx="1"/>
          </p:nvPr>
        </p:nvSpPr>
        <p:spPr/>
        <p:txBody>
          <a:bodyPr>
            <a:noAutofit/>
          </a:bodyPr>
          <a:lstStyle/>
          <a:p>
            <a:pPr marL="0" indent="0">
              <a:buNone/>
            </a:pPr>
            <a:r>
              <a:rPr lang="ar-SA" sz="6600" dirty="0" smtClean="0"/>
              <a:t>كشف النساء </a:t>
            </a:r>
            <a:r>
              <a:rPr lang="ar-SA" sz="6600" dirty="0" err="1" smtClean="0"/>
              <a:t>عوراتهنّ</a:t>
            </a:r>
            <a:r>
              <a:rPr lang="ar-SA" sz="6600" dirty="0" smtClean="0"/>
              <a:t> فيما بينهنّ في صالات الأفراح.</a:t>
            </a:r>
            <a:endParaRPr lang="ar-SA" sz="6600" dirty="0"/>
          </a:p>
        </p:txBody>
      </p:sp>
      <p:sp>
        <p:nvSpPr>
          <p:cNvPr id="5" name="Slide Number Placeholder 4"/>
          <p:cNvSpPr>
            <a:spLocks noGrp="1"/>
          </p:cNvSpPr>
          <p:nvPr>
            <p:ph type="sldNum" sz="quarter" idx="12"/>
          </p:nvPr>
        </p:nvSpPr>
        <p:spPr/>
        <p:txBody>
          <a:bodyPr/>
          <a:lstStyle/>
          <a:p>
            <a:fld id="{11815D5B-062A-49CC-8D8D-421FC995FB6D}" type="slidenum">
              <a:rPr lang="en-US" smtClean="0"/>
              <a:pPr/>
              <a:t>6</a:t>
            </a:fld>
            <a:endParaRPr lang="en-US" dirty="0"/>
          </a:p>
        </p:txBody>
      </p:sp>
    </p:spTree>
    <p:extLst>
      <p:ext uri="{BB962C8B-B14F-4D97-AF65-F5344CB8AC3E}">
        <p14:creationId xmlns:p14="http://schemas.microsoft.com/office/powerpoint/2010/main" val="3729247308"/>
      </p:ext>
    </p:extLst>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ar-SY" smtClean="0"/>
              <a:t>دعِ المحرمات</a:t>
            </a:r>
            <a:endParaRPr lang="ar-SY" dirty="0"/>
          </a:p>
        </p:txBody>
      </p:sp>
      <p:sp>
        <p:nvSpPr>
          <p:cNvPr id="2" name="Content Placeholder 1"/>
          <p:cNvSpPr>
            <a:spLocks noGrp="1"/>
          </p:cNvSpPr>
          <p:nvPr>
            <p:ph idx="1"/>
          </p:nvPr>
        </p:nvSpPr>
        <p:spPr/>
        <p:txBody>
          <a:bodyPr>
            <a:noAutofit/>
          </a:bodyPr>
          <a:lstStyle/>
          <a:p>
            <a:pPr marL="0" indent="0" algn="justLow">
              <a:buNone/>
            </a:pPr>
            <a:r>
              <a:rPr lang="ar-SA" sz="5400" dirty="0" smtClean="0"/>
              <a:t>دخول والد العروس الشاب وإخوته وأقارب</a:t>
            </a:r>
            <a:r>
              <a:rPr lang="ar-SY" sz="5400" dirty="0" smtClean="0"/>
              <a:t>ه</a:t>
            </a:r>
            <a:r>
              <a:rPr lang="ar-SA" sz="5400" dirty="0" smtClean="0"/>
              <a:t> مع وجود نساء غريبات عنهم مبدياتٍ زينتهنّ.</a:t>
            </a:r>
            <a:endParaRPr lang="ar-SA" sz="5400" dirty="0"/>
          </a:p>
        </p:txBody>
      </p:sp>
      <p:sp>
        <p:nvSpPr>
          <p:cNvPr id="5" name="Slide Number Placeholder 4"/>
          <p:cNvSpPr>
            <a:spLocks noGrp="1"/>
          </p:cNvSpPr>
          <p:nvPr>
            <p:ph type="sldNum" sz="quarter" idx="12"/>
          </p:nvPr>
        </p:nvSpPr>
        <p:spPr/>
        <p:txBody>
          <a:bodyPr/>
          <a:lstStyle/>
          <a:p>
            <a:fld id="{11815D5B-062A-49CC-8D8D-421FC995FB6D}" type="slidenum">
              <a:rPr lang="en-US" smtClean="0"/>
              <a:pPr/>
              <a:t>7</a:t>
            </a:fld>
            <a:endParaRPr lang="en-US" dirty="0"/>
          </a:p>
        </p:txBody>
      </p:sp>
    </p:spTree>
    <p:extLst>
      <p:ext uri="{BB962C8B-B14F-4D97-AF65-F5344CB8AC3E}">
        <p14:creationId xmlns:p14="http://schemas.microsoft.com/office/powerpoint/2010/main" val="1572384399"/>
      </p:ext>
    </p:extLst>
  </p:cSld>
  <p:clrMapOvr>
    <a:masterClrMapping/>
  </p:clrMapOvr>
  <p:transition>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ar-SY" smtClean="0"/>
              <a:t>دعِ المحرمات</a:t>
            </a:r>
            <a:endParaRPr lang="ar-SY" dirty="0"/>
          </a:p>
        </p:txBody>
      </p:sp>
      <p:sp>
        <p:nvSpPr>
          <p:cNvPr id="2" name="Content Placeholder 1"/>
          <p:cNvSpPr>
            <a:spLocks noGrp="1"/>
          </p:cNvSpPr>
          <p:nvPr>
            <p:ph idx="1"/>
          </p:nvPr>
        </p:nvSpPr>
        <p:spPr/>
        <p:txBody>
          <a:bodyPr>
            <a:noAutofit/>
          </a:bodyPr>
          <a:lstStyle/>
          <a:p>
            <a:pPr marL="0" indent="0" algn="justLow">
              <a:buNone/>
            </a:pPr>
            <a:r>
              <a:rPr lang="ar-SA" sz="5400" dirty="0" smtClean="0"/>
              <a:t>دخول العروس الشاب إلى صالة النساء مع وجـود نساء غريبات عنه مـن غير حجاب شرعي!!</a:t>
            </a:r>
            <a:endParaRPr lang="en-US" sz="5400" dirty="0" smtClean="0"/>
          </a:p>
        </p:txBody>
      </p:sp>
      <p:sp>
        <p:nvSpPr>
          <p:cNvPr id="5" name="Slide Number Placeholder 4"/>
          <p:cNvSpPr>
            <a:spLocks noGrp="1"/>
          </p:cNvSpPr>
          <p:nvPr>
            <p:ph type="sldNum" sz="quarter" idx="12"/>
          </p:nvPr>
        </p:nvSpPr>
        <p:spPr/>
        <p:txBody>
          <a:bodyPr/>
          <a:lstStyle/>
          <a:p>
            <a:fld id="{11815D5B-062A-49CC-8D8D-421FC995FB6D}" type="slidenum">
              <a:rPr lang="en-US" smtClean="0"/>
              <a:pPr/>
              <a:t>8</a:t>
            </a:fld>
            <a:endParaRPr lang="en-US" dirty="0"/>
          </a:p>
        </p:txBody>
      </p:sp>
    </p:spTree>
    <p:extLst>
      <p:ext uri="{BB962C8B-B14F-4D97-AF65-F5344CB8AC3E}">
        <p14:creationId xmlns:p14="http://schemas.microsoft.com/office/powerpoint/2010/main" val="2545074096"/>
      </p:ext>
    </p:extLst>
  </p:cSld>
  <p:clrMapOvr>
    <a:masterClrMapping/>
  </p:clrMapOvr>
  <p:transition>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ar-SY" smtClean="0"/>
              <a:t>دعِ المحرمات</a:t>
            </a:r>
            <a:endParaRPr lang="ar-SY" dirty="0"/>
          </a:p>
        </p:txBody>
      </p:sp>
      <p:sp>
        <p:nvSpPr>
          <p:cNvPr id="2" name="Content Placeholder 1"/>
          <p:cNvSpPr>
            <a:spLocks noGrp="1"/>
          </p:cNvSpPr>
          <p:nvPr>
            <p:ph idx="1"/>
          </p:nvPr>
        </p:nvSpPr>
        <p:spPr/>
        <p:txBody>
          <a:bodyPr>
            <a:noAutofit/>
          </a:bodyPr>
          <a:lstStyle/>
          <a:p>
            <a:pPr marL="0" indent="0" algn="justLow">
              <a:buNone/>
            </a:pPr>
            <a:r>
              <a:rPr lang="ar-SA" sz="5400" dirty="0" smtClean="0"/>
              <a:t>جلبُ مغنٍّ أو راقصة</a:t>
            </a:r>
            <a:r>
              <a:rPr lang="ar-SY" sz="5400" dirty="0" smtClean="0"/>
              <a:t>..</a:t>
            </a:r>
          </a:p>
          <a:p>
            <a:pPr marL="0" indent="0" algn="justLow">
              <a:buNone/>
            </a:pPr>
            <a:r>
              <a:rPr lang="ar-SA" sz="5400" dirty="0" smtClean="0"/>
              <a:t> توزيع الخمور</a:t>
            </a:r>
            <a:r>
              <a:rPr lang="ar-SY" sz="5400" dirty="0" smtClean="0"/>
              <a:t>..</a:t>
            </a:r>
          </a:p>
          <a:p>
            <a:pPr marL="0" indent="0" algn="justLow">
              <a:buNone/>
            </a:pPr>
            <a:r>
              <a:rPr lang="ar-SA" sz="5400" dirty="0" smtClean="0"/>
              <a:t>اختلاط الرجال مع النساء..</a:t>
            </a:r>
            <a:endParaRPr lang="ar-SA" sz="5400" dirty="0"/>
          </a:p>
        </p:txBody>
      </p:sp>
      <p:sp>
        <p:nvSpPr>
          <p:cNvPr id="5" name="Slide Number Placeholder 4"/>
          <p:cNvSpPr>
            <a:spLocks noGrp="1"/>
          </p:cNvSpPr>
          <p:nvPr>
            <p:ph type="sldNum" sz="quarter" idx="12"/>
          </p:nvPr>
        </p:nvSpPr>
        <p:spPr/>
        <p:txBody>
          <a:bodyPr/>
          <a:lstStyle/>
          <a:p>
            <a:fld id="{11815D5B-062A-49CC-8D8D-421FC995FB6D}" type="slidenum">
              <a:rPr lang="en-US" smtClean="0"/>
              <a:pPr/>
              <a:t>9</a:t>
            </a:fld>
            <a:endParaRPr lang="en-US" dirty="0"/>
          </a:p>
        </p:txBody>
      </p:sp>
    </p:spTree>
    <p:extLst>
      <p:ext uri="{BB962C8B-B14F-4D97-AF65-F5344CB8AC3E}">
        <p14:creationId xmlns:p14="http://schemas.microsoft.com/office/powerpoint/2010/main" val="1038023382"/>
      </p:ext>
    </p:extLst>
  </p:cSld>
  <p:clrMapOvr>
    <a:masterClrMapping/>
  </p:clrMapOvr>
  <p:transition>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ar-SY" smtClean="0"/>
              <a:t>دعِ المحرمات</a:t>
            </a:r>
            <a:endParaRPr lang="ar-SY" dirty="0"/>
          </a:p>
        </p:txBody>
      </p:sp>
      <p:sp>
        <p:nvSpPr>
          <p:cNvPr id="2" name="Content Placeholder 1"/>
          <p:cNvSpPr>
            <a:spLocks noGrp="1"/>
          </p:cNvSpPr>
          <p:nvPr>
            <p:ph idx="1"/>
          </p:nvPr>
        </p:nvSpPr>
        <p:spPr/>
        <p:txBody>
          <a:bodyPr>
            <a:noAutofit/>
          </a:bodyPr>
          <a:lstStyle/>
          <a:p>
            <a:pPr marL="0" indent="0" algn="justLow">
              <a:buNone/>
            </a:pPr>
            <a:r>
              <a:rPr lang="ar-SA" sz="8000" dirty="0" smtClean="0"/>
              <a:t>التباهي والإسراف في حفلة العرس. </a:t>
            </a:r>
            <a:endParaRPr lang="ar-SA" sz="8000" dirty="0"/>
          </a:p>
        </p:txBody>
      </p:sp>
      <p:sp>
        <p:nvSpPr>
          <p:cNvPr id="5" name="Slide Number Placeholder 4"/>
          <p:cNvSpPr>
            <a:spLocks noGrp="1"/>
          </p:cNvSpPr>
          <p:nvPr>
            <p:ph type="sldNum" sz="quarter" idx="12"/>
          </p:nvPr>
        </p:nvSpPr>
        <p:spPr/>
        <p:txBody>
          <a:bodyPr/>
          <a:lstStyle/>
          <a:p>
            <a:fld id="{11815D5B-062A-49CC-8D8D-421FC995FB6D}" type="slidenum">
              <a:rPr lang="en-US" smtClean="0"/>
              <a:pPr/>
              <a:t>10</a:t>
            </a:fld>
            <a:endParaRPr lang="en-US" dirty="0"/>
          </a:p>
        </p:txBody>
      </p:sp>
    </p:spTree>
    <p:extLst>
      <p:ext uri="{BB962C8B-B14F-4D97-AF65-F5344CB8AC3E}">
        <p14:creationId xmlns:p14="http://schemas.microsoft.com/office/powerpoint/2010/main" val="2798392713"/>
      </p:ext>
    </p:extLst>
  </p:cSld>
  <p:clrMapOvr>
    <a:masterClrMapping/>
  </p:clrMapOvr>
  <p:transition>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ar-SY" smtClean="0"/>
              <a:t>دعِ المحرمات</a:t>
            </a:r>
            <a:endParaRPr lang="ar-SY" dirty="0"/>
          </a:p>
        </p:txBody>
      </p:sp>
      <p:sp>
        <p:nvSpPr>
          <p:cNvPr id="2" name="Content Placeholder 1"/>
          <p:cNvSpPr>
            <a:spLocks noGrp="1"/>
          </p:cNvSpPr>
          <p:nvPr>
            <p:ph idx="1"/>
          </p:nvPr>
        </p:nvSpPr>
        <p:spPr/>
        <p:txBody>
          <a:bodyPr>
            <a:noAutofit/>
          </a:bodyPr>
          <a:lstStyle/>
          <a:p>
            <a:pPr marL="0" indent="0" algn="justLow">
              <a:buNone/>
            </a:pPr>
            <a:r>
              <a:rPr lang="ar-SA" sz="4800" dirty="0" smtClean="0"/>
              <a:t>اشتراط مقدار معينٍ من الذهب على الشاب العروس زائدٍ على المهر المسمَّى، يُرغَم على تقديمه لزوجه في حفلة العرس.</a:t>
            </a:r>
            <a:endParaRPr lang="en-US" sz="4800" dirty="0" smtClean="0"/>
          </a:p>
        </p:txBody>
      </p:sp>
      <p:sp>
        <p:nvSpPr>
          <p:cNvPr id="5" name="Slide Number Placeholder 4"/>
          <p:cNvSpPr>
            <a:spLocks noGrp="1"/>
          </p:cNvSpPr>
          <p:nvPr>
            <p:ph type="sldNum" sz="quarter" idx="12"/>
          </p:nvPr>
        </p:nvSpPr>
        <p:spPr/>
        <p:txBody>
          <a:bodyPr/>
          <a:lstStyle/>
          <a:p>
            <a:fld id="{11815D5B-062A-49CC-8D8D-421FC995FB6D}" type="slidenum">
              <a:rPr lang="en-US" smtClean="0"/>
              <a:pPr/>
              <a:t>11</a:t>
            </a:fld>
            <a:endParaRPr lang="en-US" dirty="0"/>
          </a:p>
        </p:txBody>
      </p:sp>
    </p:spTree>
    <p:extLst>
      <p:ext uri="{BB962C8B-B14F-4D97-AF65-F5344CB8AC3E}">
        <p14:creationId xmlns:p14="http://schemas.microsoft.com/office/powerpoint/2010/main" val="4089963820"/>
      </p:ext>
    </p:extLst>
  </p:cSld>
  <p:clrMapOvr>
    <a:masterClrMapping/>
  </p:clrMapOvr>
  <p:transition>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696932" y="273049"/>
            <a:ext cx="3008313" cy="3059940"/>
          </a:xfrm>
        </p:spPr>
        <p:txBody>
          <a:bodyPr/>
          <a:lstStyle/>
          <a:p>
            <a:r>
              <a:rPr lang="ar-SA" sz="6600" dirty="0" smtClean="0"/>
              <a:t>ثانياً: الدعاء</a:t>
            </a:r>
            <a:endParaRPr lang="en-US" sz="6600" dirty="0"/>
          </a:p>
        </p:txBody>
      </p:sp>
      <p:sp>
        <p:nvSpPr>
          <p:cNvPr id="4" name="عنصر نائب للمحتوى 3"/>
          <p:cNvSpPr>
            <a:spLocks noGrp="1"/>
          </p:cNvSpPr>
          <p:nvPr>
            <p:ph idx="1"/>
          </p:nvPr>
        </p:nvSpPr>
        <p:spPr/>
        <p:txBody>
          <a:bodyPr>
            <a:normAutofit/>
          </a:bodyPr>
          <a:lstStyle/>
          <a:p>
            <a:pPr algn="justLow">
              <a:buNone/>
            </a:pPr>
            <a:r>
              <a:rPr lang="ar-SA" sz="6000" dirty="0" smtClean="0"/>
              <a:t>يُسَنُّ لمن دخل إلى زوجته أن يدعو بالدعاء المأثور:</a:t>
            </a:r>
            <a:endParaRPr lang="ar-SY" sz="6000" dirty="0"/>
          </a:p>
        </p:txBody>
      </p:sp>
      <p:sp>
        <p:nvSpPr>
          <p:cNvPr id="3" name="Text Placeholder 2"/>
          <p:cNvSpPr>
            <a:spLocks noGrp="1"/>
          </p:cNvSpPr>
          <p:nvPr>
            <p:ph type="body" sz="half" idx="2"/>
          </p:nvPr>
        </p:nvSpPr>
        <p:spPr>
          <a:xfrm>
            <a:off x="5737870" y="3178098"/>
            <a:ext cx="3008313" cy="3285781"/>
          </a:xfrm>
        </p:spPr>
        <p:txBody>
          <a:bodyPr/>
          <a:lstStyle/>
          <a:p>
            <a:endParaRPr lang="en-GB" dirty="0"/>
          </a:p>
        </p:txBody>
      </p:sp>
      <p:pic>
        <p:nvPicPr>
          <p:cNvPr id="7" name="عنصر نائب للصورة 6"/>
          <p:cNvPicPr>
            <a:picLocks noGrp="1" noChangeAspect="1"/>
          </p:cNvPicPr>
          <p:nvPr>
            <p:ph type="pic" sz="quarter" idx="4294967295"/>
          </p:nvPr>
        </p:nvPicPr>
        <p:blipFill>
          <a:blip r:embed="rId2" cstate="print">
            <a:extLst>
              <a:ext uri="{28A0092B-C50C-407E-A947-70E740481C1C}">
                <a14:useLocalDpi xmlns:a14="http://schemas.microsoft.com/office/drawing/2010/main" val="0"/>
              </a:ext>
            </a:extLst>
          </a:blip>
          <a:stretch>
            <a:fillRect/>
          </a:stretch>
        </p:blipFill>
        <p:spPr>
          <a:xfrm>
            <a:off x="5716960" y="3178098"/>
            <a:ext cx="3036251" cy="2939201"/>
          </a:xfrm>
          <a:prstGeom prst="rect">
            <a:avLst/>
          </a:prstGeom>
          <a:noFill/>
          <a:ln>
            <a:noFill/>
          </a:ln>
        </p:spPr>
      </p:pic>
      <p:sp>
        <p:nvSpPr>
          <p:cNvPr id="9" name="Slide Number Placeholder 8"/>
          <p:cNvSpPr>
            <a:spLocks noGrp="1"/>
          </p:cNvSpPr>
          <p:nvPr>
            <p:ph type="sldNum" sz="quarter" idx="12"/>
          </p:nvPr>
        </p:nvSpPr>
        <p:spPr/>
        <p:txBody>
          <a:bodyPr/>
          <a:lstStyle/>
          <a:p>
            <a:fld id="{11815D5B-062A-49CC-8D8D-421FC995FB6D}" type="slidenum">
              <a:rPr lang="en-US" smtClean="0"/>
              <a:pPr/>
              <a:t>12</a:t>
            </a:fld>
            <a:endParaRPr lang="en-US"/>
          </a:p>
        </p:txBody>
      </p:sp>
    </p:spTree>
    <p:extLst>
      <p:ext uri="{BB962C8B-B14F-4D97-AF65-F5344CB8AC3E}">
        <p14:creationId xmlns:p14="http://schemas.microsoft.com/office/powerpoint/2010/main" val="1823723679"/>
      </p:ext>
    </p:extLst>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p:txBody>
          <a:bodyPr>
            <a:normAutofit/>
          </a:bodyPr>
          <a:lstStyle/>
          <a:p>
            <a:pPr marL="0" indent="0" algn="justLow">
              <a:buNone/>
              <a:defRPr/>
            </a:pPr>
            <a:r>
              <a:rPr lang="ar-SA" dirty="0"/>
              <a:t>قال رسول الله </a:t>
            </a:r>
            <a:r>
              <a:rPr lang="en-US" dirty="0">
                <a:sym typeface="AGA Arabesque"/>
              </a:rPr>
              <a:t></a:t>
            </a:r>
            <a:r>
              <a:rPr lang="ar-SA" dirty="0"/>
              <a:t>: «إذا أفاد</a:t>
            </a:r>
            <a:r>
              <a:rPr lang="ar-SA" dirty="0">
                <a:solidFill>
                  <a:srgbClr val="FF0000"/>
                </a:solidFill>
              </a:rPr>
              <a:t>*</a:t>
            </a:r>
            <a:r>
              <a:rPr lang="ar-SA" dirty="0"/>
              <a:t> أحدُكم امرأةً فليأخذ  </a:t>
            </a:r>
            <a:r>
              <a:rPr lang="ar-SA" dirty="0" smtClean="0"/>
              <a:t>ناصيتها</a:t>
            </a:r>
            <a:r>
              <a:rPr lang="ar-SY" dirty="0" smtClean="0"/>
              <a:t>،</a:t>
            </a:r>
            <a:r>
              <a:rPr lang="ar-SA" dirty="0" smtClean="0"/>
              <a:t> </a:t>
            </a:r>
            <a:r>
              <a:rPr lang="ar-SA" dirty="0"/>
              <a:t>وليسمِّ الله عزَّ وجل، وليَدْعُ بالبركة، وليقُل: اللهم إني أسألك خيرها وخير ما جُبِلَت عليه, وأعوذ بك من شرِّها وشرِّ ما جُبِلَت عليه» </a:t>
            </a:r>
            <a:r>
              <a:rPr lang="ar-SY" dirty="0" smtClean="0"/>
              <a:t>               </a:t>
            </a:r>
            <a:r>
              <a:rPr lang="ar-SA" sz="2200" dirty="0">
                <a:solidFill>
                  <a:srgbClr val="ED0080"/>
                </a:solidFill>
                <a:latin typeface="Hacen Saudi Arabia" pitchFamily="2" charset="-78"/>
                <a:ea typeface="+mj-ea"/>
                <a:cs typeface="Hacen Saudi Arabia" pitchFamily="2" charset="-78"/>
              </a:rPr>
              <a:t>[ابن ماجه]</a:t>
            </a:r>
          </a:p>
          <a:p>
            <a:pPr algn="justLow">
              <a:defRPr/>
            </a:pPr>
            <a:r>
              <a:rPr lang="ar-SY" dirty="0">
                <a:solidFill>
                  <a:srgbClr val="FF0000"/>
                </a:solidFill>
              </a:rPr>
              <a:t>*أفاد: </a:t>
            </a:r>
            <a:r>
              <a:rPr lang="ar-SY" dirty="0"/>
              <a:t>بمعنى تزوَّج</a:t>
            </a:r>
            <a:r>
              <a:rPr lang="ar-SY" dirty="0" smtClean="0"/>
              <a:t>.</a:t>
            </a:r>
            <a:endParaRPr lang="en-US" dirty="0"/>
          </a:p>
        </p:txBody>
      </p:sp>
      <p:sp>
        <p:nvSpPr>
          <p:cNvPr id="3" name="عنوان 2"/>
          <p:cNvSpPr>
            <a:spLocks noGrp="1"/>
          </p:cNvSpPr>
          <p:nvPr>
            <p:ph type="title"/>
          </p:nvPr>
        </p:nvSpPr>
        <p:spPr/>
        <p:txBody>
          <a:bodyPr/>
          <a:lstStyle/>
          <a:p>
            <a:r>
              <a:rPr lang="ar-SA" dirty="0" smtClean="0"/>
              <a:t>الدعاء</a:t>
            </a:r>
            <a:endParaRPr lang="ar-SY" dirty="0"/>
          </a:p>
        </p:txBody>
      </p:sp>
      <p:sp>
        <p:nvSpPr>
          <p:cNvPr id="5" name="Slide Number Placeholder 4"/>
          <p:cNvSpPr>
            <a:spLocks noGrp="1"/>
          </p:cNvSpPr>
          <p:nvPr>
            <p:ph type="sldNum" sz="quarter" idx="12"/>
          </p:nvPr>
        </p:nvSpPr>
        <p:spPr/>
        <p:txBody>
          <a:bodyPr/>
          <a:lstStyle/>
          <a:p>
            <a:fld id="{11815D5B-062A-49CC-8D8D-421FC995FB6D}" type="slidenum">
              <a:rPr lang="en-US" smtClean="0"/>
              <a:pPr/>
              <a:t>13</a:t>
            </a:fld>
            <a:endParaRPr lang="en-US" dirty="0"/>
          </a:p>
        </p:txBody>
      </p:sp>
    </p:spTree>
    <p:extLst>
      <p:ext uri="{BB962C8B-B14F-4D97-AF65-F5344CB8AC3E}">
        <p14:creationId xmlns:p14="http://schemas.microsoft.com/office/powerpoint/2010/main" val="3230734640"/>
      </p:ext>
    </p:extLst>
  </p:cSld>
  <p:clrMapOvr>
    <a:masterClrMapping/>
  </p:clrMapOvr>
  <p:transition>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ar-SY" dirty="0" smtClean="0"/>
              <a:t>دعاء مأثور</a:t>
            </a:r>
            <a:endParaRPr lang="ar-SY" dirty="0"/>
          </a:p>
        </p:txBody>
      </p:sp>
      <p:sp>
        <p:nvSpPr>
          <p:cNvPr id="2" name="Content Placeholder 1"/>
          <p:cNvSpPr>
            <a:spLocks noGrp="1"/>
          </p:cNvSpPr>
          <p:nvPr>
            <p:ph idx="1"/>
          </p:nvPr>
        </p:nvSpPr>
        <p:spPr/>
        <p:txBody>
          <a:bodyPr>
            <a:noAutofit/>
          </a:bodyPr>
          <a:lstStyle/>
          <a:p>
            <a:pPr marL="0" indent="0" algn="justLow">
              <a:buNone/>
              <a:tabLst>
                <a:tab pos="8138160" algn="l"/>
              </a:tabLst>
            </a:pPr>
            <a:r>
              <a:rPr lang="ar-SA" sz="4000" dirty="0" smtClean="0"/>
              <a:t>عن ابن عباس -رضي الله عنهما- قال: قال النبي </a:t>
            </a:r>
            <a:r>
              <a:rPr lang="en-US" sz="4000" b="0" dirty="0" smtClean="0">
                <a:sym typeface="AGA Arabesque"/>
              </a:rPr>
              <a:t></a:t>
            </a:r>
            <a:r>
              <a:rPr lang="ar-SA" sz="4000" dirty="0" smtClean="0"/>
              <a:t>: «إذا أراد أحدكم أن يأتي أهله فليقل: بسم الله، اللهم جنِّبني الشيطان، وجنِّب الشيطان ما رزقتنا، فإنْ قُدِّر بينهما بولد لم يَضرّه شيطان»</a:t>
            </a:r>
            <a:endParaRPr lang="ar-SY" sz="4000" dirty="0" smtClean="0"/>
          </a:p>
          <a:p>
            <a:pPr marL="0" indent="0">
              <a:lnSpc>
                <a:spcPct val="100000"/>
              </a:lnSpc>
              <a:buNone/>
              <a:tabLst>
                <a:tab pos="8138160" algn="l"/>
              </a:tabLst>
            </a:pPr>
            <a:r>
              <a:rPr lang="ar-SY" sz="4000" dirty="0" smtClean="0"/>
              <a:t>                                             </a:t>
            </a:r>
            <a:r>
              <a:rPr lang="ar-SY" sz="2200" dirty="0" smtClean="0">
                <a:solidFill>
                  <a:srgbClr val="ED0080"/>
                </a:solidFill>
                <a:latin typeface="Hacen Saudi Arabia" pitchFamily="2" charset="-78"/>
                <a:ea typeface="+mj-ea"/>
                <a:cs typeface="Hacen Saudi Arabia" pitchFamily="2" charset="-78"/>
              </a:rPr>
              <a:t>[</a:t>
            </a:r>
            <a:r>
              <a:rPr lang="ar-SY" sz="2200" dirty="0">
                <a:solidFill>
                  <a:srgbClr val="ED0080"/>
                </a:solidFill>
                <a:latin typeface="Hacen Saudi Arabia" pitchFamily="2" charset="-78"/>
                <a:ea typeface="+mj-ea"/>
                <a:cs typeface="Hacen Saudi Arabia" pitchFamily="2" charset="-78"/>
              </a:rPr>
              <a:t>أبو داود والنسائي]</a:t>
            </a:r>
            <a:endParaRPr lang="en-US" sz="2200" dirty="0">
              <a:solidFill>
                <a:srgbClr val="ED0080"/>
              </a:solidFill>
              <a:latin typeface="Hacen Saudi Arabia" pitchFamily="2" charset="-78"/>
              <a:ea typeface="+mj-ea"/>
              <a:cs typeface="Hacen Saudi Arabia" pitchFamily="2" charset="-78"/>
            </a:endParaRPr>
          </a:p>
        </p:txBody>
      </p:sp>
      <p:sp>
        <p:nvSpPr>
          <p:cNvPr id="5" name="Slide Number Placeholder 4"/>
          <p:cNvSpPr>
            <a:spLocks noGrp="1"/>
          </p:cNvSpPr>
          <p:nvPr>
            <p:ph type="sldNum" sz="quarter" idx="12"/>
          </p:nvPr>
        </p:nvSpPr>
        <p:spPr/>
        <p:txBody>
          <a:bodyPr/>
          <a:lstStyle/>
          <a:p>
            <a:fld id="{11815D5B-062A-49CC-8D8D-421FC995FB6D}" type="slidenum">
              <a:rPr lang="en-US" smtClean="0"/>
              <a:pPr/>
              <a:t>14</a:t>
            </a:fld>
            <a:endParaRPr lang="en-US" sz="2200" dirty="0">
              <a:solidFill>
                <a:srgbClr val="ED0080"/>
              </a:solidFill>
              <a:latin typeface="Hacen Saudi Arabia" pitchFamily="2" charset="-78"/>
              <a:ea typeface="+mj-ea"/>
              <a:cs typeface="Hacen Saudi Arabia" pitchFamily="2" charset="-78"/>
            </a:endParaRPr>
          </a:p>
        </p:txBody>
      </p:sp>
    </p:spTree>
    <p:extLst>
      <p:ext uri="{BB962C8B-B14F-4D97-AF65-F5344CB8AC3E}">
        <p14:creationId xmlns:p14="http://schemas.microsoft.com/office/powerpoint/2010/main" val="2787582731"/>
      </p:ext>
    </p:extLst>
  </p:cSld>
  <p:clrMapOvr>
    <a:masterClrMapping/>
  </p:clrMapOvr>
  <p:transition>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chor="t"/>
          <a:lstStyle/>
          <a:p>
            <a:r>
              <a:rPr lang="ar-SY" sz="6600" dirty="0" smtClean="0"/>
              <a:t>ثالثاً:</a:t>
            </a:r>
            <a:endParaRPr lang="ar-SY" sz="6600" dirty="0"/>
          </a:p>
        </p:txBody>
      </p:sp>
      <p:sp>
        <p:nvSpPr>
          <p:cNvPr id="2" name="عنصر نائب للمحتوى 1"/>
          <p:cNvSpPr>
            <a:spLocks noGrp="1"/>
          </p:cNvSpPr>
          <p:nvPr>
            <p:ph idx="1"/>
          </p:nvPr>
        </p:nvSpPr>
        <p:spPr/>
        <p:txBody>
          <a:bodyPr>
            <a:normAutofit/>
          </a:bodyPr>
          <a:lstStyle/>
          <a:p>
            <a:pPr>
              <a:buNone/>
            </a:pPr>
            <a:r>
              <a:rPr lang="ar-SY" sz="4800" dirty="0" smtClean="0"/>
              <a:t>التزيّن والملاطفة</a:t>
            </a:r>
            <a:endParaRPr lang="ar-SY" sz="4800" dirty="0"/>
          </a:p>
        </p:txBody>
      </p:sp>
      <p:sp>
        <p:nvSpPr>
          <p:cNvPr id="3" name="Text Placeholder 2"/>
          <p:cNvSpPr>
            <a:spLocks noGrp="1"/>
          </p:cNvSpPr>
          <p:nvPr>
            <p:ph type="body" sz="half" idx="2"/>
          </p:nvPr>
        </p:nvSpPr>
        <p:spPr/>
        <p:txBody>
          <a:bodyPr/>
          <a:lstStyle/>
          <a:p>
            <a:endParaRPr lang="en-GB"/>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14418" y="1772816"/>
            <a:ext cx="6041958" cy="6041958"/>
          </a:xfrm>
          <a:prstGeom prst="rect">
            <a:avLst/>
          </a:prstGeom>
        </p:spPr>
      </p:pic>
      <p:sp>
        <p:nvSpPr>
          <p:cNvPr id="9" name="Slide Number Placeholder 8"/>
          <p:cNvSpPr>
            <a:spLocks noGrp="1"/>
          </p:cNvSpPr>
          <p:nvPr>
            <p:ph type="sldNum" sz="quarter" idx="12"/>
          </p:nvPr>
        </p:nvSpPr>
        <p:spPr/>
        <p:txBody>
          <a:bodyPr/>
          <a:lstStyle/>
          <a:p>
            <a:fld id="{11815D5B-062A-49CC-8D8D-421FC995FB6D}" type="slidenum">
              <a:rPr lang="en-US" smtClean="0"/>
              <a:pPr/>
              <a:t>15</a:t>
            </a:fld>
            <a:endParaRPr lang="en-US"/>
          </a:p>
        </p:txBody>
      </p:sp>
    </p:spTree>
    <p:extLst>
      <p:ext uri="{BB962C8B-B14F-4D97-AF65-F5344CB8AC3E}">
        <p14:creationId xmlns:p14="http://schemas.microsoft.com/office/powerpoint/2010/main" val="3750478178"/>
      </p:ext>
    </p:extLst>
  </p:cSld>
  <p:clrMapOvr>
    <a:masterClrMapping/>
  </p:clrMapOvr>
  <p:transition>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ar-SY" smtClean="0"/>
              <a:t>التزين واللطف</a:t>
            </a:r>
            <a:endParaRPr lang="ar-SY" dirty="0"/>
          </a:p>
        </p:txBody>
      </p:sp>
      <p:sp>
        <p:nvSpPr>
          <p:cNvPr id="2" name="Content Placeholder 1"/>
          <p:cNvSpPr>
            <a:spLocks noGrp="1"/>
          </p:cNvSpPr>
          <p:nvPr>
            <p:ph idx="1"/>
          </p:nvPr>
        </p:nvSpPr>
        <p:spPr/>
        <p:txBody>
          <a:bodyPr>
            <a:noAutofit/>
          </a:bodyPr>
          <a:lstStyle/>
          <a:p>
            <a:pPr algn="justLow"/>
            <a:r>
              <a:rPr lang="ar-SA" sz="3600" dirty="0" smtClean="0"/>
              <a:t>يُسَنُّ للزوج أن يتزيَّن لزوجته،</a:t>
            </a:r>
            <a:r>
              <a:rPr lang="ar-SY" sz="3600" dirty="0" smtClean="0"/>
              <a:t> </a:t>
            </a:r>
            <a:r>
              <a:rPr lang="ar-SA" sz="3600" dirty="0" smtClean="0"/>
              <a:t>ويؤانسَها ويلاطفَها.</a:t>
            </a:r>
            <a:endParaRPr lang="ar-SY" sz="3600" dirty="0" smtClean="0"/>
          </a:p>
          <a:p>
            <a:pPr algn="justLow">
              <a:tabLst>
                <a:tab pos="8138160" algn="l"/>
              </a:tabLst>
            </a:pPr>
            <a:r>
              <a:rPr lang="ar-SA" sz="3600" dirty="0" smtClean="0"/>
              <a:t>قال الله تعالى:{وَلَهُنَّ مِثْلُ الَّذِي عَلَيْهِنَّ بِالْمَعْرُوفِ</a:t>
            </a:r>
            <a:r>
              <a:rPr lang="ar-SY" sz="3600" dirty="0" smtClean="0"/>
              <a:t>}</a:t>
            </a:r>
            <a:r>
              <a:rPr lang="ar-SY" sz="3600" dirty="0"/>
              <a:t>	</a:t>
            </a:r>
            <a:r>
              <a:rPr lang="ar-SA" sz="2400" dirty="0" smtClean="0"/>
              <a:t>[البقرة:228]</a:t>
            </a:r>
            <a:endParaRPr lang="en-US" sz="1600" dirty="0"/>
          </a:p>
        </p:txBody>
      </p:sp>
      <p:sp>
        <p:nvSpPr>
          <p:cNvPr id="5" name="Slide Number Placeholder 4"/>
          <p:cNvSpPr>
            <a:spLocks noGrp="1"/>
          </p:cNvSpPr>
          <p:nvPr>
            <p:ph type="sldNum" sz="quarter" idx="12"/>
          </p:nvPr>
        </p:nvSpPr>
        <p:spPr/>
        <p:txBody>
          <a:bodyPr/>
          <a:lstStyle/>
          <a:p>
            <a:fld id="{11815D5B-062A-49CC-8D8D-421FC995FB6D}" type="slidenum">
              <a:rPr lang="en-US" smtClean="0"/>
              <a:pPr/>
              <a:t>16</a:t>
            </a:fld>
            <a:endParaRPr lang="en-US" dirty="0"/>
          </a:p>
        </p:txBody>
      </p:sp>
    </p:spTree>
    <p:extLst>
      <p:ext uri="{BB962C8B-B14F-4D97-AF65-F5344CB8AC3E}">
        <p14:creationId xmlns:p14="http://schemas.microsoft.com/office/powerpoint/2010/main" val="3471865050"/>
      </p:ext>
    </p:extLst>
  </p:cSld>
  <p:clrMapOvr>
    <a:masterClrMapping/>
  </p:clrMapOvr>
  <p:transition>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ar-SY" smtClean="0"/>
              <a:t>التزين واللطف</a:t>
            </a:r>
            <a:endParaRPr lang="ar-SY" dirty="0"/>
          </a:p>
        </p:txBody>
      </p:sp>
      <p:sp>
        <p:nvSpPr>
          <p:cNvPr id="3" name="عنصر نائب للمحتوى 2"/>
          <p:cNvSpPr>
            <a:spLocks noGrp="1"/>
          </p:cNvSpPr>
          <p:nvPr>
            <p:ph idx="1"/>
          </p:nvPr>
        </p:nvSpPr>
        <p:spPr/>
        <p:txBody>
          <a:bodyPr>
            <a:noAutofit/>
          </a:bodyPr>
          <a:lstStyle/>
          <a:p>
            <a:pPr algn="justLow"/>
            <a:r>
              <a:rPr lang="ar-SA" sz="3600" dirty="0" smtClean="0"/>
              <a:t>أقامت مجموعة من النساء عبر الإنترنت حملة تحت شعار: ” كما تريدني ألبس لك! </a:t>
            </a:r>
            <a:r>
              <a:rPr lang="ar-SA" sz="3600" dirty="0" err="1" smtClean="0"/>
              <a:t>إلبس</a:t>
            </a:r>
            <a:r>
              <a:rPr lang="ar-SA" sz="3600" dirty="0" smtClean="0"/>
              <a:t> لي ...“</a:t>
            </a:r>
          </a:p>
          <a:p>
            <a:pPr algn="justLow"/>
            <a:r>
              <a:rPr lang="ar-SA" sz="3600" dirty="0" smtClean="0"/>
              <a:t>وأرفقت هذه الصور:</a:t>
            </a:r>
            <a:endParaRPr lang="en-US" sz="3600" dirty="0" smtClean="0"/>
          </a:p>
        </p:txBody>
      </p:sp>
      <p:sp>
        <p:nvSpPr>
          <p:cNvPr id="7" name="Slide Number Placeholder 6"/>
          <p:cNvSpPr>
            <a:spLocks noGrp="1"/>
          </p:cNvSpPr>
          <p:nvPr>
            <p:ph type="sldNum" sz="quarter" idx="12"/>
          </p:nvPr>
        </p:nvSpPr>
        <p:spPr/>
        <p:txBody>
          <a:bodyPr/>
          <a:lstStyle/>
          <a:p>
            <a:fld id="{11815D5B-062A-49CC-8D8D-421FC995FB6D}" type="slidenum">
              <a:rPr lang="en-US" smtClean="0"/>
              <a:pPr/>
              <a:t>17</a:t>
            </a:fld>
            <a:endParaRPr lang="en-US" dirty="0"/>
          </a:p>
        </p:txBody>
      </p:sp>
    </p:spTree>
    <p:extLst>
      <p:ext uri="{BB962C8B-B14F-4D97-AF65-F5344CB8AC3E}">
        <p14:creationId xmlns:p14="http://schemas.microsoft.com/office/powerpoint/2010/main" val="3251385558"/>
      </p:ext>
    </p:extLst>
  </p:cSld>
  <p:clrMapOvr>
    <a:masterClrMapping/>
  </p:clrMapOvr>
  <p:transition>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صورة 3" descr="http://www.e-mailaat.com/infimages/myuppic/4b4c14d45fd63.jpg"/>
          <p:cNvPicPr/>
          <p:nvPr/>
        </p:nvPicPr>
        <p:blipFill rotWithShape="1">
          <a:blip r:embed="rId2" cstate="print"/>
          <a:srcRect b="6568"/>
          <a:stretch/>
        </p:blipFill>
        <p:spPr bwMode="auto">
          <a:xfrm>
            <a:off x="-1" y="-1"/>
            <a:ext cx="4543088" cy="6866960"/>
          </a:xfrm>
          <a:prstGeom prst="rect">
            <a:avLst/>
          </a:prstGeom>
          <a:noFill/>
          <a:ln>
            <a:noFill/>
          </a:ln>
        </p:spPr>
      </p:pic>
      <p:pic>
        <p:nvPicPr>
          <p:cNvPr id="16" name="صورة 4" descr="http://www.e-mailaat.com/infimages/myuppic/4b4c1269d7921.jpg"/>
          <p:cNvPicPr/>
          <p:nvPr/>
        </p:nvPicPr>
        <p:blipFill rotWithShape="1">
          <a:blip r:embed="rId3" cstate="print"/>
          <a:srcRect b="5990"/>
          <a:stretch/>
        </p:blipFill>
        <p:spPr bwMode="auto">
          <a:xfrm>
            <a:off x="4355976" y="-34887"/>
            <a:ext cx="4788024" cy="6901845"/>
          </a:xfrm>
          <a:prstGeom prst="rect">
            <a:avLst/>
          </a:prstGeom>
          <a:noFill/>
          <a:ln>
            <a:noFill/>
          </a:ln>
        </p:spPr>
      </p:pic>
    </p:spTree>
    <p:extLst>
      <p:ext uri="{BB962C8B-B14F-4D97-AF65-F5344CB8AC3E}">
        <p14:creationId xmlns:p14="http://schemas.microsoft.com/office/powerpoint/2010/main" val="3169122608"/>
      </p:ext>
    </p:extLst>
  </p:cSld>
  <p:clrMapOvr>
    <a:masterClrMapping/>
  </p:clrMapOvr>
  <p:transition>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ar-SY" sz="6600" dirty="0" smtClean="0"/>
              <a:t>رابعاً:</a:t>
            </a:r>
            <a:endParaRPr lang="ar-SY" sz="6600" dirty="0"/>
          </a:p>
        </p:txBody>
      </p:sp>
      <p:sp>
        <p:nvSpPr>
          <p:cNvPr id="2" name="عنصر نائب للمحتوى 1"/>
          <p:cNvSpPr>
            <a:spLocks noGrp="1"/>
          </p:cNvSpPr>
          <p:nvPr>
            <p:ph idx="1"/>
          </p:nvPr>
        </p:nvSpPr>
        <p:spPr/>
        <p:txBody>
          <a:bodyPr>
            <a:normAutofit/>
          </a:bodyPr>
          <a:lstStyle/>
          <a:p>
            <a:pPr>
              <a:buNone/>
            </a:pPr>
            <a:r>
              <a:rPr lang="ar-SA" sz="5400" dirty="0" smtClean="0"/>
              <a:t>الزوجة كلُّها حلال لزوجها</a:t>
            </a:r>
            <a:r>
              <a:rPr lang="ar-SY" sz="5400" dirty="0" smtClean="0"/>
              <a:t> </a:t>
            </a:r>
            <a:r>
              <a:rPr lang="ar-SA" sz="5400" dirty="0" smtClean="0"/>
              <a:t>والزوج كلُّه حلال لزوجته, </a:t>
            </a:r>
            <a:br>
              <a:rPr lang="ar-SA" sz="5400" dirty="0" smtClean="0"/>
            </a:br>
            <a:r>
              <a:rPr lang="ar-SA" sz="5400" dirty="0" smtClean="0"/>
              <a:t>إلا أمرين اثنين: </a:t>
            </a:r>
            <a:endParaRPr lang="ar-SY" sz="5400" dirty="0"/>
          </a:p>
        </p:txBody>
      </p:sp>
      <p:sp>
        <p:nvSpPr>
          <p:cNvPr id="12" name="Text Placeholder 11"/>
          <p:cNvSpPr>
            <a:spLocks noGrp="1"/>
          </p:cNvSpPr>
          <p:nvPr>
            <p:ph type="body" sz="half" idx="2"/>
          </p:nvPr>
        </p:nvSpPr>
        <p:spPr/>
        <p:txBody>
          <a:bodyPr/>
          <a:lstStyle/>
          <a:p>
            <a:endParaRPr lang="en-GB"/>
          </a:p>
        </p:txBody>
      </p:sp>
      <p:pic>
        <p:nvPicPr>
          <p:cNvPr id="3074" name="Picture 2"/>
          <p:cNvPicPr>
            <a:picLocks noChangeAspect="1" noChangeArrowheads="1"/>
          </p:cNvPicPr>
          <p:nvPr/>
        </p:nvPicPr>
        <p:blipFill>
          <a:blip r:embed="rId2" cstate="print"/>
          <a:srcRect/>
          <a:stretch>
            <a:fillRect/>
          </a:stretch>
        </p:blipFill>
        <p:spPr bwMode="auto">
          <a:xfrm rot="19468032">
            <a:off x="-3085207" y="2725312"/>
            <a:ext cx="1694022" cy="1933581"/>
          </a:xfrm>
          <a:prstGeom prst="rect">
            <a:avLst/>
          </a:prstGeom>
          <a:ln>
            <a:noFill/>
          </a:ln>
          <a:effectLst>
            <a:softEdge rad="112500"/>
          </a:effectLst>
        </p:spPr>
      </p:pic>
      <p:pic>
        <p:nvPicPr>
          <p:cNvPr id="7" name="Picture 6"/>
          <p:cNvPicPr>
            <a:picLocks noChangeAspect="1"/>
          </p:cNvPicPr>
          <p:nvPr/>
        </p:nvPicPr>
        <p:blipFill>
          <a:blip r:embed="rId3" cstate="print">
            <a:clrChange>
              <a:clrFrom>
                <a:srgbClr val="F2F1F6"/>
              </a:clrFrom>
              <a:clrTo>
                <a:srgbClr val="F2F1F6">
                  <a:alpha val="0"/>
                </a:srgbClr>
              </a:clrTo>
            </a:clrChange>
            <a:extLst>
              <a:ext uri="{28A0092B-C50C-407E-A947-70E740481C1C}">
                <a14:useLocalDpi xmlns:a14="http://schemas.microsoft.com/office/drawing/2010/main" val="0"/>
              </a:ext>
            </a:extLst>
          </a:blip>
          <a:stretch>
            <a:fillRect/>
          </a:stretch>
        </p:blipFill>
        <p:spPr>
          <a:xfrm>
            <a:off x="5508104" y="1796819"/>
            <a:ext cx="3093460" cy="5393725"/>
          </a:xfrm>
          <a:prstGeom prst="rect">
            <a:avLst/>
          </a:prstGeom>
        </p:spPr>
      </p:pic>
      <p:sp>
        <p:nvSpPr>
          <p:cNvPr id="8" name="Slide Number Placeholder 7"/>
          <p:cNvSpPr>
            <a:spLocks noGrp="1"/>
          </p:cNvSpPr>
          <p:nvPr>
            <p:ph type="sldNum" sz="quarter" idx="12"/>
          </p:nvPr>
        </p:nvSpPr>
        <p:spPr/>
        <p:txBody>
          <a:bodyPr/>
          <a:lstStyle/>
          <a:p>
            <a:fld id="{11815D5B-062A-49CC-8D8D-421FC995FB6D}" type="slidenum">
              <a:rPr lang="en-US" smtClean="0"/>
              <a:pPr/>
              <a:t>19</a:t>
            </a:fld>
            <a:endParaRPr lang="en-US"/>
          </a:p>
        </p:txBody>
      </p:sp>
    </p:spTree>
    <p:extLst>
      <p:ext uri="{BB962C8B-B14F-4D97-AF65-F5344CB8AC3E}">
        <p14:creationId xmlns:p14="http://schemas.microsoft.com/office/powerpoint/2010/main" val="304239590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ar-SY" smtClean="0"/>
              <a:t>أمران محرمان</a:t>
            </a:r>
            <a:endParaRPr lang="ar-SY" dirty="0"/>
          </a:p>
        </p:txBody>
      </p:sp>
      <p:sp>
        <p:nvSpPr>
          <p:cNvPr id="2" name="Content Placeholder 1"/>
          <p:cNvSpPr>
            <a:spLocks noGrp="1"/>
          </p:cNvSpPr>
          <p:nvPr>
            <p:ph idx="1"/>
          </p:nvPr>
        </p:nvSpPr>
        <p:spPr/>
        <p:txBody>
          <a:bodyPr>
            <a:normAutofit/>
          </a:bodyPr>
          <a:lstStyle/>
          <a:p>
            <a:pPr marL="742950" indent="-742950">
              <a:buFont typeface="+mj-lt"/>
              <a:buAutoNum type="arabicPeriod"/>
            </a:pPr>
            <a:r>
              <a:rPr lang="ar-SY" sz="4400" dirty="0" smtClean="0"/>
              <a:t>الإتيان في الدبر</a:t>
            </a:r>
          </a:p>
          <a:p>
            <a:pPr marL="742950" indent="-742950">
              <a:buFont typeface="+mj-lt"/>
              <a:buAutoNum type="arabicPeriod"/>
            </a:pPr>
            <a:r>
              <a:rPr lang="ar-SY" sz="4400" dirty="0" smtClean="0"/>
              <a:t>الإتيان في الحيض أو النفاس</a:t>
            </a:r>
            <a:endParaRPr lang="ar-SY" sz="4400" dirty="0"/>
          </a:p>
        </p:txBody>
      </p:sp>
      <p:sp>
        <p:nvSpPr>
          <p:cNvPr id="5" name="Slide Number Placeholder 4"/>
          <p:cNvSpPr>
            <a:spLocks noGrp="1"/>
          </p:cNvSpPr>
          <p:nvPr>
            <p:ph type="sldNum" sz="quarter" idx="12"/>
          </p:nvPr>
        </p:nvSpPr>
        <p:spPr/>
        <p:txBody>
          <a:bodyPr/>
          <a:lstStyle/>
          <a:p>
            <a:fld id="{11815D5B-062A-49CC-8D8D-421FC995FB6D}" type="slidenum">
              <a:rPr lang="en-US" smtClean="0"/>
              <a:pPr/>
              <a:t>20</a:t>
            </a:fld>
            <a:endParaRPr lang="en-US" dirty="0"/>
          </a:p>
        </p:txBody>
      </p:sp>
    </p:spTree>
    <p:extLst>
      <p:ext uri="{BB962C8B-B14F-4D97-AF65-F5344CB8AC3E}">
        <p14:creationId xmlns:p14="http://schemas.microsoft.com/office/powerpoint/2010/main" val="352096621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fade">
                                      <p:cBhvr>
                                        <p:cTn id="12"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Y" sz="6600" dirty="0" smtClean="0"/>
              <a:t>خامساً:</a:t>
            </a:r>
            <a:endParaRPr lang="ar-SY" sz="6600" dirty="0"/>
          </a:p>
        </p:txBody>
      </p:sp>
      <p:sp>
        <p:nvSpPr>
          <p:cNvPr id="4" name="عنصر نائب للمحتوى 3"/>
          <p:cNvSpPr>
            <a:spLocks noGrp="1"/>
          </p:cNvSpPr>
          <p:nvPr>
            <p:ph idx="1"/>
          </p:nvPr>
        </p:nvSpPr>
        <p:spPr/>
        <p:txBody>
          <a:bodyPr>
            <a:normAutofit/>
          </a:bodyPr>
          <a:lstStyle/>
          <a:p>
            <a:pPr>
              <a:buNone/>
            </a:pPr>
            <a:r>
              <a:rPr lang="ar-SY" sz="4800" dirty="0" smtClean="0"/>
              <a:t>سؤال أهل العلم</a:t>
            </a:r>
            <a:endParaRPr lang="ar-SY" sz="4800" dirty="0"/>
          </a:p>
        </p:txBody>
      </p:sp>
      <p:sp>
        <p:nvSpPr>
          <p:cNvPr id="16" name="Text Placeholder 15"/>
          <p:cNvSpPr>
            <a:spLocks noGrp="1"/>
          </p:cNvSpPr>
          <p:nvPr>
            <p:ph type="body" sz="half" idx="2"/>
          </p:nvPr>
        </p:nvSpPr>
        <p:spPr/>
        <p:txBody>
          <a:bodyPr/>
          <a:lstStyle/>
          <a:p>
            <a:endParaRPr lang="en-GB"/>
          </a:p>
        </p:txBody>
      </p:sp>
      <p:pic>
        <p:nvPicPr>
          <p:cNvPr id="17" name="Picture 1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796819"/>
            <a:ext cx="9144000" cy="6096000"/>
          </a:xfrm>
          <a:prstGeom prst="rect">
            <a:avLst/>
          </a:prstGeom>
        </p:spPr>
      </p:pic>
      <p:sp>
        <p:nvSpPr>
          <p:cNvPr id="5" name="Slide Number Placeholder 4"/>
          <p:cNvSpPr>
            <a:spLocks noGrp="1"/>
          </p:cNvSpPr>
          <p:nvPr>
            <p:ph type="sldNum" sz="quarter" idx="12"/>
          </p:nvPr>
        </p:nvSpPr>
        <p:spPr/>
        <p:txBody>
          <a:bodyPr/>
          <a:lstStyle/>
          <a:p>
            <a:fld id="{11815D5B-062A-49CC-8D8D-421FC995FB6D}" type="slidenum">
              <a:rPr lang="en-US" smtClean="0"/>
              <a:pPr/>
              <a:t>21</a:t>
            </a:fld>
            <a:endParaRPr lang="en-US"/>
          </a:p>
        </p:txBody>
      </p:sp>
    </p:spTree>
    <p:extLst>
      <p:ext uri="{BB962C8B-B14F-4D97-AF65-F5344CB8AC3E}">
        <p14:creationId xmlns:p14="http://schemas.microsoft.com/office/powerpoint/2010/main" val="3897715445"/>
      </p:ext>
    </p:extLst>
  </p:cSld>
  <p:clrMapOvr>
    <a:masterClrMapping/>
  </p:clrMapOvr>
  <p:transition>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Y" dirty="0" smtClean="0"/>
              <a:t>استبانة</a:t>
            </a:r>
            <a:endParaRPr lang="ar-SY" dirty="0"/>
          </a:p>
        </p:txBody>
      </p:sp>
      <p:sp>
        <p:nvSpPr>
          <p:cNvPr id="3" name="عنصر نائب للمحتوى 2"/>
          <p:cNvSpPr>
            <a:spLocks noGrp="1"/>
          </p:cNvSpPr>
          <p:nvPr>
            <p:ph idx="1"/>
          </p:nvPr>
        </p:nvSpPr>
        <p:spPr/>
        <p:txBody>
          <a:bodyPr>
            <a:normAutofit fontScale="85000" lnSpcReduction="20000"/>
          </a:bodyPr>
          <a:lstStyle/>
          <a:p>
            <a:pPr algn="justLow"/>
            <a:r>
              <a:rPr lang="ar-SY" dirty="0" smtClean="0"/>
              <a:t>نشرت استبانة على موقع </a:t>
            </a:r>
            <a:r>
              <a:rPr lang="en-US" dirty="0" smtClean="0"/>
              <a:t>Dr-SHAAL.COM</a:t>
            </a:r>
            <a:r>
              <a:rPr lang="ar-SY" dirty="0" smtClean="0"/>
              <a:t>  كان مضمونها: </a:t>
            </a:r>
            <a:r>
              <a:rPr lang="ar-SA" sz="3300" dirty="0">
                <a:solidFill>
                  <a:srgbClr val="ED0080"/>
                </a:solidFill>
                <a:latin typeface="Hacen Saudi Arabia" pitchFamily="2" charset="-78"/>
                <a:ea typeface="+mj-ea"/>
                <a:cs typeface="Hacen Saudi Arabia" pitchFamily="2" charset="-78"/>
              </a:rPr>
              <a:t>أي الطرق التالية هي الأكثر اتباعاً لدى الشباب والفتيات في تعلم ما يخص ليلة العرس:  </a:t>
            </a:r>
            <a:endParaRPr lang="en-US" sz="3300" dirty="0">
              <a:solidFill>
                <a:srgbClr val="ED0080"/>
              </a:solidFill>
              <a:latin typeface="Hacen Saudi Arabia" pitchFamily="2" charset="-78"/>
              <a:ea typeface="+mj-ea"/>
              <a:cs typeface="Hacen Saudi Arabia" pitchFamily="2" charset="-78"/>
            </a:endParaRPr>
          </a:p>
          <a:p>
            <a:pPr lvl="0" algn="justLow"/>
            <a:r>
              <a:rPr lang="ar-SA" dirty="0" smtClean="0"/>
              <a:t>سؤال الأصحاب والمقربين - سؤال الوالدين - استشارة أهل العلم والصالحين والمختصين - اللجوء إلى الأفلام والمواقع الإباحية - ترك الأمر للخبرة الشخصية والفطرة الإنسانية - غير ذلك.</a:t>
            </a:r>
            <a:endParaRPr lang="ar-SY" dirty="0"/>
          </a:p>
        </p:txBody>
      </p:sp>
      <p:sp>
        <p:nvSpPr>
          <p:cNvPr id="5" name="Slide Number Placeholder 4"/>
          <p:cNvSpPr>
            <a:spLocks noGrp="1"/>
          </p:cNvSpPr>
          <p:nvPr>
            <p:ph type="sldNum" sz="quarter" idx="12"/>
          </p:nvPr>
        </p:nvSpPr>
        <p:spPr/>
        <p:txBody>
          <a:bodyPr/>
          <a:lstStyle/>
          <a:p>
            <a:fld id="{11815D5B-062A-49CC-8D8D-421FC995FB6D}" type="slidenum">
              <a:rPr lang="en-US" smtClean="0"/>
              <a:pPr/>
              <a:t>22</a:t>
            </a:fld>
            <a:endParaRPr lang="en-US" dirty="0"/>
          </a:p>
        </p:txBody>
      </p:sp>
    </p:spTree>
    <p:extLst>
      <p:ext uri="{BB962C8B-B14F-4D97-AF65-F5344CB8AC3E}">
        <p14:creationId xmlns:p14="http://schemas.microsoft.com/office/powerpoint/2010/main" val="294867162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9"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idx="4294967295"/>
          </p:nvPr>
        </p:nvSpPr>
        <p:spPr>
          <a:xfrm>
            <a:off x="0" y="275167"/>
            <a:ext cx="8229600" cy="1143000"/>
          </a:xfrm>
        </p:spPr>
        <p:txBody>
          <a:bodyPr>
            <a:normAutofit/>
          </a:bodyPr>
          <a:lstStyle/>
          <a:p>
            <a:r>
              <a:rPr lang="ar-SY" dirty="0" err="1" smtClean="0"/>
              <a:t>استبانة</a:t>
            </a:r>
            <a:endParaRPr lang="ar-SY" dirty="0"/>
          </a:p>
        </p:txBody>
      </p:sp>
      <p:graphicFrame>
        <p:nvGraphicFramePr>
          <p:cNvPr id="5" name="مخطط 4"/>
          <p:cNvGraphicFramePr>
            <a:graphicFrameLocks/>
          </p:cNvGraphicFramePr>
          <p:nvPr>
            <p:extLst>
              <p:ext uri="{D42A27DB-BD31-4B8C-83A1-F6EECF244321}">
                <p14:modId xmlns:p14="http://schemas.microsoft.com/office/powerpoint/2010/main" val="2568971001"/>
              </p:ext>
            </p:extLst>
          </p:nvPr>
        </p:nvGraphicFramePr>
        <p:xfrm>
          <a:off x="0" y="0"/>
          <a:ext cx="9144000" cy="68580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10689725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graphicEl>
                                              <a:chart seriesIdx="-3" categoryIdx="-3" bldStep="gridLegend"/>
                                            </p:graphicEl>
                                          </p:spTgt>
                                        </p:tgtEl>
                                        <p:attrNameLst>
                                          <p:attrName>style.visibility</p:attrName>
                                        </p:attrNameLst>
                                      </p:cBhvr>
                                      <p:to>
                                        <p:strVal val="visible"/>
                                      </p:to>
                                    </p:set>
                                    <p:animEffect transition="in" filter="wipe(down)">
                                      <p:cBhvr>
                                        <p:cTn id="7" dur="500"/>
                                        <p:tgtEl>
                                          <p:spTgt spid="5">
                                            <p:graphicEl>
                                              <a:chart seriesIdx="-3" categoryIdx="-3" bldStep="gridLegend"/>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graphicEl>
                                              <a:chart seriesIdx="0" categoryIdx="0" bldStep="ptInSeries"/>
                                            </p:graphicEl>
                                          </p:spTgt>
                                        </p:tgtEl>
                                        <p:attrNameLst>
                                          <p:attrName>style.visibility</p:attrName>
                                        </p:attrNameLst>
                                      </p:cBhvr>
                                      <p:to>
                                        <p:strVal val="visible"/>
                                      </p:to>
                                    </p:set>
                                    <p:animEffect transition="in" filter="wipe(down)">
                                      <p:cBhvr>
                                        <p:cTn id="12" dur="500"/>
                                        <p:tgtEl>
                                          <p:spTgt spid="5">
                                            <p:graphicEl>
                                              <a:chart seriesIdx="0" categoryIdx="0" bldStep="ptInSeries"/>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5">
                                            <p:graphicEl>
                                              <a:chart seriesIdx="0" categoryIdx="1" bldStep="ptInSeries"/>
                                            </p:graphicEl>
                                          </p:spTgt>
                                        </p:tgtEl>
                                        <p:attrNameLst>
                                          <p:attrName>style.visibility</p:attrName>
                                        </p:attrNameLst>
                                      </p:cBhvr>
                                      <p:to>
                                        <p:strVal val="visible"/>
                                      </p:to>
                                    </p:set>
                                    <p:animEffect transition="in" filter="wipe(down)">
                                      <p:cBhvr>
                                        <p:cTn id="17" dur="500"/>
                                        <p:tgtEl>
                                          <p:spTgt spid="5">
                                            <p:graphicEl>
                                              <a:chart seriesIdx="0" categoryIdx="1" bldStep="ptInSeries"/>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5">
                                            <p:graphicEl>
                                              <a:chart seriesIdx="0" categoryIdx="2" bldStep="ptInSeries"/>
                                            </p:graphicEl>
                                          </p:spTgt>
                                        </p:tgtEl>
                                        <p:attrNameLst>
                                          <p:attrName>style.visibility</p:attrName>
                                        </p:attrNameLst>
                                      </p:cBhvr>
                                      <p:to>
                                        <p:strVal val="visible"/>
                                      </p:to>
                                    </p:set>
                                    <p:animEffect transition="in" filter="wipe(down)">
                                      <p:cBhvr>
                                        <p:cTn id="22" dur="500"/>
                                        <p:tgtEl>
                                          <p:spTgt spid="5">
                                            <p:graphicEl>
                                              <a:chart seriesIdx="0" categoryIdx="2" bldStep="ptInSeries"/>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5">
                                            <p:graphicEl>
                                              <a:chart seriesIdx="0" categoryIdx="3" bldStep="ptInSeries"/>
                                            </p:graphicEl>
                                          </p:spTgt>
                                        </p:tgtEl>
                                        <p:attrNameLst>
                                          <p:attrName>style.visibility</p:attrName>
                                        </p:attrNameLst>
                                      </p:cBhvr>
                                      <p:to>
                                        <p:strVal val="visible"/>
                                      </p:to>
                                    </p:set>
                                    <p:animEffect transition="in" filter="wipe(down)">
                                      <p:cBhvr>
                                        <p:cTn id="27" dur="500"/>
                                        <p:tgtEl>
                                          <p:spTgt spid="5">
                                            <p:graphicEl>
                                              <a:chart seriesIdx="0" categoryIdx="3" bldStep="ptInSeries"/>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5">
                                            <p:graphicEl>
                                              <a:chart seriesIdx="0" categoryIdx="4" bldStep="ptInSeries"/>
                                            </p:graphicEl>
                                          </p:spTgt>
                                        </p:tgtEl>
                                        <p:attrNameLst>
                                          <p:attrName>style.visibility</p:attrName>
                                        </p:attrNameLst>
                                      </p:cBhvr>
                                      <p:to>
                                        <p:strVal val="visible"/>
                                      </p:to>
                                    </p:set>
                                    <p:animEffect transition="in" filter="wipe(down)">
                                      <p:cBhvr>
                                        <p:cTn id="32" dur="500"/>
                                        <p:tgtEl>
                                          <p:spTgt spid="5">
                                            <p:graphicEl>
                                              <a:chart seriesIdx="0" categoryIdx="4" bldStep="ptInSeries"/>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5">
                                            <p:graphicEl>
                                              <a:chart seriesIdx="0" categoryIdx="5" bldStep="ptInSeries"/>
                                            </p:graphicEl>
                                          </p:spTgt>
                                        </p:tgtEl>
                                        <p:attrNameLst>
                                          <p:attrName>style.visibility</p:attrName>
                                        </p:attrNameLst>
                                      </p:cBhvr>
                                      <p:to>
                                        <p:strVal val="visible"/>
                                      </p:to>
                                    </p:set>
                                    <p:animEffect transition="in" filter="wipe(down)">
                                      <p:cBhvr>
                                        <p:cTn id="37" dur="500"/>
                                        <p:tgtEl>
                                          <p:spTgt spid="5">
                                            <p:graphicEl>
                                              <a:chart seriesIdx="0" categoryIdx="5" bldStep="ptIn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Chart bld="seriesEl"/>
        </p:bldSub>
      </p:bldGraphic>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t"/>
          <a:lstStyle/>
          <a:p>
            <a:r>
              <a:rPr lang="ar-SY" sz="6600" dirty="0" smtClean="0"/>
              <a:t>سادساً:</a:t>
            </a:r>
            <a:endParaRPr lang="ar-SY" sz="6600" dirty="0"/>
          </a:p>
        </p:txBody>
      </p:sp>
      <p:sp>
        <p:nvSpPr>
          <p:cNvPr id="4" name="عنصر نائب للمحتوى 3"/>
          <p:cNvSpPr>
            <a:spLocks noGrp="1"/>
          </p:cNvSpPr>
          <p:nvPr>
            <p:ph idx="1"/>
          </p:nvPr>
        </p:nvSpPr>
        <p:spPr/>
        <p:txBody>
          <a:bodyPr>
            <a:normAutofit/>
          </a:bodyPr>
          <a:lstStyle/>
          <a:p>
            <a:pPr>
              <a:buNone/>
            </a:pPr>
            <a:r>
              <a:rPr lang="ar-SY" sz="4800" dirty="0" smtClean="0"/>
              <a:t>حفظ الأسرار الزوجية</a:t>
            </a:r>
            <a:endParaRPr lang="ar-SY" sz="4800" dirty="0"/>
          </a:p>
        </p:txBody>
      </p:sp>
      <p:sp>
        <p:nvSpPr>
          <p:cNvPr id="12" name="Text Placeholder 11"/>
          <p:cNvSpPr>
            <a:spLocks noGrp="1"/>
          </p:cNvSpPr>
          <p:nvPr>
            <p:ph type="body" sz="half" idx="2"/>
          </p:nvPr>
        </p:nvSpPr>
        <p:spPr/>
        <p:txBody>
          <a:bodyPr/>
          <a:lstStyle/>
          <a:p>
            <a:endParaRPr lang="en-GB"/>
          </a:p>
        </p:txBody>
      </p:sp>
      <p:pic>
        <p:nvPicPr>
          <p:cNvPr id="4099" name="Picture 3"/>
          <p:cNvPicPr>
            <a:picLocks noChangeAspect="1" noChangeArrowheads="1"/>
          </p:cNvPicPr>
          <p:nvPr/>
        </p:nvPicPr>
        <p:blipFill>
          <a:blip r:embed="rId2" cstate="print">
            <a:lum bright="-10000" contrast="21000"/>
          </a:blip>
          <a:srcRect/>
          <a:stretch>
            <a:fillRect/>
          </a:stretch>
        </p:blipFill>
        <p:spPr bwMode="auto">
          <a:xfrm rot="21145933">
            <a:off x="-3307633" y="2809770"/>
            <a:ext cx="1817091" cy="2453457"/>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084851"/>
            <a:ext cx="9144000" cy="7620000"/>
          </a:xfrm>
          <a:prstGeom prst="rect">
            <a:avLst/>
          </a:prstGeom>
        </p:spPr>
      </p:pic>
      <p:sp>
        <p:nvSpPr>
          <p:cNvPr id="5" name="Slide Number Placeholder 4"/>
          <p:cNvSpPr>
            <a:spLocks noGrp="1"/>
          </p:cNvSpPr>
          <p:nvPr>
            <p:ph type="sldNum" sz="quarter" idx="12"/>
          </p:nvPr>
        </p:nvSpPr>
        <p:spPr/>
        <p:txBody>
          <a:bodyPr/>
          <a:lstStyle/>
          <a:p>
            <a:fld id="{11815D5B-062A-49CC-8D8D-421FC995FB6D}" type="slidenum">
              <a:rPr lang="en-US" smtClean="0"/>
              <a:pPr/>
              <a:t>24</a:t>
            </a:fld>
            <a:endParaRPr lang="en-US"/>
          </a:p>
        </p:txBody>
      </p:sp>
    </p:spTree>
    <p:extLst>
      <p:ext uri="{BB962C8B-B14F-4D97-AF65-F5344CB8AC3E}">
        <p14:creationId xmlns:p14="http://schemas.microsoft.com/office/powerpoint/2010/main" val="1497881839"/>
      </p:ext>
    </p:extLst>
  </p:cSld>
  <p:clrMapOvr>
    <a:masterClrMapping/>
  </p:clrMapOvr>
  <p:transition>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Y" smtClean="0"/>
              <a:t>الأسرار الزوجية</a:t>
            </a:r>
            <a:endParaRPr lang="ar-SY" dirty="0"/>
          </a:p>
        </p:txBody>
      </p:sp>
      <p:sp>
        <p:nvSpPr>
          <p:cNvPr id="5" name="Content Placeholder 4"/>
          <p:cNvSpPr>
            <a:spLocks noGrp="1"/>
          </p:cNvSpPr>
          <p:nvPr>
            <p:ph idx="1"/>
          </p:nvPr>
        </p:nvSpPr>
        <p:spPr/>
        <p:txBody>
          <a:bodyPr>
            <a:normAutofit/>
          </a:bodyPr>
          <a:lstStyle/>
          <a:p>
            <a:pPr algn="justLow"/>
            <a:r>
              <a:rPr lang="ar-SY" sz="4400" dirty="0" smtClean="0"/>
              <a:t>يحرم إفشاء الأسرار الزوجية. </a:t>
            </a:r>
          </a:p>
          <a:p>
            <a:pPr algn="justLow">
              <a:tabLst>
                <a:tab pos="8138160" algn="l"/>
              </a:tabLst>
            </a:pPr>
            <a:r>
              <a:rPr lang="ar-SY" sz="4400" dirty="0" smtClean="0"/>
              <a:t>قال تعالى: </a:t>
            </a:r>
            <a:r>
              <a:rPr lang="ar-SA" sz="4400" dirty="0" smtClean="0"/>
              <a:t>{فَالصَّالِحَاتُ قَانِتَاتٌ حَافِظَاتٌ لِلْغَيْبِ بِمَا حَفِظَ اللَّهُ</a:t>
            </a:r>
            <a:r>
              <a:rPr lang="ar-SY" sz="4400" dirty="0" smtClean="0"/>
              <a:t>}	</a:t>
            </a:r>
            <a:r>
              <a:rPr lang="ar-SA" dirty="0" smtClean="0"/>
              <a:t>[النساء:34]</a:t>
            </a:r>
            <a:endParaRPr lang="en-US" dirty="0" smtClean="0"/>
          </a:p>
        </p:txBody>
      </p:sp>
      <p:sp>
        <p:nvSpPr>
          <p:cNvPr id="4" name="Slide Number Placeholder 3"/>
          <p:cNvSpPr>
            <a:spLocks noGrp="1"/>
          </p:cNvSpPr>
          <p:nvPr>
            <p:ph type="sldNum" sz="quarter" idx="12"/>
          </p:nvPr>
        </p:nvSpPr>
        <p:spPr/>
        <p:txBody>
          <a:bodyPr/>
          <a:lstStyle/>
          <a:p>
            <a:fld id="{11815D5B-062A-49CC-8D8D-421FC995FB6D}" type="slidenum">
              <a:rPr lang="en-US" smtClean="0"/>
              <a:pPr/>
              <a:t>25</a:t>
            </a:fld>
            <a:endParaRPr lang="en-US" dirty="0"/>
          </a:p>
        </p:txBody>
      </p:sp>
    </p:spTree>
    <p:extLst>
      <p:ext uri="{BB962C8B-B14F-4D97-AF65-F5344CB8AC3E}">
        <p14:creationId xmlns:p14="http://schemas.microsoft.com/office/powerpoint/2010/main" val="1379337328"/>
      </p:ext>
    </p:extLst>
  </p:cSld>
  <p:clrMapOvr>
    <a:masterClrMapping/>
  </p:clrMapOvr>
  <p:transition>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Y" dirty="0" smtClean="0"/>
              <a:t>الأسرار الزوجية</a:t>
            </a:r>
            <a:endParaRPr lang="ar-SY" dirty="0"/>
          </a:p>
        </p:txBody>
      </p:sp>
      <p:sp>
        <p:nvSpPr>
          <p:cNvPr id="5" name="Content Placeholder 4"/>
          <p:cNvSpPr>
            <a:spLocks noGrp="1"/>
          </p:cNvSpPr>
          <p:nvPr>
            <p:ph idx="1"/>
          </p:nvPr>
        </p:nvSpPr>
        <p:spPr/>
        <p:txBody>
          <a:bodyPr>
            <a:noAutofit/>
          </a:bodyPr>
          <a:lstStyle/>
          <a:p>
            <a:pPr marL="0" indent="0" algn="justLow">
              <a:buNone/>
              <a:tabLst>
                <a:tab pos="8138160" algn="l"/>
              </a:tabLst>
            </a:pPr>
            <a:r>
              <a:rPr lang="ar-SA" dirty="0" smtClean="0"/>
              <a:t>قال رسول الله </a:t>
            </a:r>
            <a:r>
              <a:rPr lang="en-US" dirty="0" smtClean="0">
                <a:sym typeface="AGA Arabesque"/>
              </a:rPr>
              <a:t></a:t>
            </a:r>
            <a:r>
              <a:rPr lang="ar-SA" dirty="0" smtClean="0"/>
              <a:t>: «عسى رجلٌ يحدِّث بما يكون بينه وبين أهله, أو عسى امرأةٌ تحدِّث بما يكون بينها وبين زوجها, فلا تفعلوا، فإن مَثَل ذلك مَثَل الشيطان لَقِي شيطانة في ظهر الطريق فغشيها، والناس ينظرون»</a:t>
            </a:r>
            <a:r>
              <a:rPr lang="ar-SY" dirty="0" smtClean="0"/>
              <a:t>	</a:t>
            </a:r>
            <a:r>
              <a:rPr lang="ar-SA" dirty="0" smtClean="0"/>
              <a:t> </a:t>
            </a:r>
            <a:r>
              <a:rPr lang="ar-SY" dirty="0"/>
              <a:t> </a:t>
            </a:r>
            <a:r>
              <a:rPr lang="ar-SY" dirty="0" smtClean="0"/>
              <a:t>     </a:t>
            </a:r>
          </a:p>
          <a:p>
            <a:pPr marL="0" indent="0" algn="justLow">
              <a:buNone/>
              <a:tabLst>
                <a:tab pos="8138160" algn="l"/>
              </a:tabLst>
            </a:pPr>
            <a:r>
              <a:rPr lang="ar-SY" sz="2000" dirty="0"/>
              <a:t> </a:t>
            </a:r>
            <a:r>
              <a:rPr lang="ar-SY" sz="2000" dirty="0" smtClean="0"/>
              <a:t>                                                                                        </a:t>
            </a:r>
            <a:r>
              <a:rPr lang="ar-SA" sz="2000" dirty="0" smtClean="0"/>
              <a:t>[أخرجه أحمد والطبراني]</a:t>
            </a:r>
            <a:endParaRPr lang="en-US" sz="2000" dirty="0" smtClean="0"/>
          </a:p>
        </p:txBody>
      </p:sp>
      <p:sp>
        <p:nvSpPr>
          <p:cNvPr id="4" name="Slide Number Placeholder 3"/>
          <p:cNvSpPr>
            <a:spLocks noGrp="1"/>
          </p:cNvSpPr>
          <p:nvPr>
            <p:ph type="sldNum" sz="quarter" idx="12"/>
          </p:nvPr>
        </p:nvSpPr>
        <p:spPr/>
        <p:txBody>
          <a:bodyPr/>
          <a:lstStyle/>
          <a:p>
            <a:fld id="{11815D5B-062A-49CC-8D8D-421FC995FB6D}" type="slidenum">
              <a:rPr lang="en-US" smtClean="0"/>
              <a:pPr/>
              <a:t>26</a:t>
            </a:fld>
            <a:endParaRPr lang="en-US" dirty="0"/>
          </a:p>
        </p:txBody>
      </p:sp>
    </p:spTree>
    <p:extLst>
      <p:ext uri="{BB962C8B-B14F-4D97-AF65-F5344CB8AC3E}">
        <p14:creationId xmlns:p14="http://schemas.microsoft.com/office/powerpoint/2010/main" val="1309459824"/>
      </p:ext>
    </p:extLst>
  </p:cSld>
  <p:clrMapOvr>
    <a:masterClrMapping/>
  </p:clrMapOvr>
  <p:transition>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رسم تخطيطي 1"/>
          <p:cNvGraphicFramePr/>
          <p:nvPr>
            <p:extLst>
              <p:ext uri="{D42A27DB-BD31-4B8C-83A1-F6EECF244321}">
                <p14:modId xmlns:p14="http://schemas.microsoft.com/office/powerpoint/2010/main" val="2453024677"/>
              </p:ext>
            </p:extLst>
          </p:nvPr>
        </p:nvGraphicFramePr>
        <p:xfrm>
          <a:off x="0" y="164637"/>
          <a:ext cx="9144000" cy="65981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65774449"/>
      </p:ext>
    </p:extLst>
  </p:cSld>
  <p:clrMapOvr>
    <a:masterClrMapping/>
  </p:clrMapOvr>
  <p:transition>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endParaRPr lang="ar-SY" dirty="0"/>
          </a:p>
        </p:txBody>
      </p:sp>
      <p:sp>
        <p:nvSpPr>
          <p:cNvPr id="13" name="Text Placeholder 12"/>
          <p:cNvSpPr>
            <a:spLocks noGrp="1"/>
          </p:cNvSpPr>
          <p:nvPr>
            <p:ph type="body" idx="1"/>
          </p:nvPr>
        </p:nvSpPr>
        <p:spPr/>
        <p:txBody>
          <a:bodyPr/>
          <a:lstStyle/>
          <a:p>
            <a:r>
              <a:rPr lang="ar-SA" dirty="0"/>
              <a:t>الإجابة على ورشة العمل</a:t>
            </a:r>
            <a:endParaRPr lang="en-GB" dirty="0"/>
          </a:p>
        </p:txBody>
      </p:sp>
      <p:sp>
        <p:nvSpPr>
          <p:cNvPr id="6" name="Slide Number Placeholder 5"/>
          <p:cNvSpPr>
            <a:spLocks noGrp="1"/>
          </p:cNvSpPr>
          <p:nvPr>
            <p:ph type="sldNum" sz="quarter" idx="12"/>
          </p:nvPr>
        </p:nvSpPr>
        <p:spPr/>
        <p:txBody>
          <a:bodyPr/>
          <a:lstStyle/>
          <a:p>
            <a:fld id="{11815D5B-062A-49CC-8D8D-421FC995FB6D}" type="slidenum">
              <a:rPr lang="en-US" smtClean="0"/>
              <a:pPr/>
              <a:t>28</a:t>
            </a:fld>
            <a:endParaRPr lang="en-US"/>
          </a:p>
        </p:txBody>
      </p:sp>
    </p:spTree>
    <p:extLst>
      <p:ext uri="{BB962C8B-B14F-4D97-AF65-F5344CB8AC3E}">
        <p14:creationId xmlns:p14="http://schemas.microsoft.com/office/powerpoint/2010/main" val="3055459465"/>
      </p:ext>
    </p:extLst>
  </p:cSld>
  <p:clrMapOvr>
    <a:masterClrMapping/>
  </p:clrMapOvr>
  <p:transition>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a:bodyPr>
          <a:lstStyle/>
          <a:p>
            <a:endParaRPr lang="ar-SY" dirty="0"/>
          </a:p>
        </p:txBody>
      </p:sp>
      <p:sp>
        <p:nvSpPr>
          <p:cNvPr id="9" name="Text Placeholder 8"/>
          <p:cNvSpPr>
            <a:spLocks noGrp="1"/>
          </p:cNvSpPr>
          <p:nvPr>
            <p:ph type="body" idx="1"/>
          </p:nvPr>
        </p:nvSpPr>
        <p:spPr/>
        <p:txBody>
          <a:bodyPr/>
          <a:lstStyle/>
          <a:p>
            <a:r>
              <a:rPr lang="ar-SA" sz="6000" dirty="0"/>
              <a:t>اختر الكلمة </a:t>
            </a:r>
            <a:r>
              <a:rPr lang="ar-SA" sz="6000" dirty="0" smtClean="0"/>
              <a:t>الصحيحة</a:t>
            </a:r>
            <a:endParaRPr lang="en-GB" sz="6000" dirty="0"/>
          </a:p>
        </p:txBody>
      </p:sp>
      <p:sp>
        <p:nvSpPr>
          <p:cNvPr id="6" name="Slide Number Placeholder 5"/>
          <p:cNvSpPr>
            <a:spLocks noGrp="1"/>
          </p:cNvSpPr>
          <p:nvPr>
            <p:ph type="sldNum" sz="quarter" idx="12"/>
          </p:nvPr>
        </p:nvSpPr>
        <p:spPr/>
        <p:txBody>
          <a:bodyPr/>
          <a:lstStyle/>
          <a:p>
            <a:fld id="{11815D5B-062A-49CC-8D8D-421FC995FB6D}" type="slidenum">
              <a:rPr lang="en-US" smtClean="0"/>
              <a:pPr/>
              <a:t>29</a:t>
            </a:fld>
            <a:endParaRPr lang="en-US" dirty="0"/>
          </a:p>
        </p:txBody>
      </p:sp>
    </p:spTree>
    <p:extLst>
      <p:ext uri="{BB962C8B-B14F-4D97-AF65-F5344CB8AC3E}">
        <p14:creationId xmlns:p14="http://schemas.microsoft.com/office/powerpoint/2010/main" val="2777569837"/>
      </p:ext>
    </p:extLst>
  </p:cSld>
  <p:clrMapOvr>
    <a:masterClrMapping/>
  </p:clrMapOvr>
  <p:transition>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Autofit/>
          </a:bodyPr>
          <a:lstStyle/>
          <a:p>
            <a:r>
              <a:rPr lang="ar-SY" sz="3200" dirty="0" smtClean="0"/>
              <a:t>بارك الله لكما وبارك عليكما</a:t>
            </a:r>
            <a:endParaRPr lang="ar-SY" sz="3200" dirty="0"/>
          </a:p>
        </p:txBody>
      </p:sp>
      <p:sp>
        <p:nvSpPr>
          <p:cNvPr id="3" name="عنصر نائب للمحتوى 2"/>
          <p:cNvSpPr>
            <a:spLocks noGrp="1"/>
          </p:cNvSpPr>
          <p:nvPr>
            <p:ph idx="1"/>
          </p:nvPr>
        </p:nvSpPr>
        <p:spPr/>
        <p:txBody>
          <a:bodyPr>
            <a:noAutofit/>
          </a:bodyPr>
          <a:lstStyle/>
          <a:p>
            <a:pPr marL="0" lvl="0" indent="0" algn="justLow">
              <a:buNone/>
              <a:tabLst>
                <a:tab pos="8961120" algn="l"/>
              </a:tabLst>
            </a:pPr>
            <a:endParaRPr lang="ar-SY" sz="3200" dirty="0" smtClean="0"/>
          </a:p>
          <a:p>
            <a:pPr marL="0" lvl="0" indent="0" algn="justLow">
              <a:buNone/>
              <a:tabLst>
                <a:tab pos="8961120" algn="l"/>
              </a:tabLst>
            </a:pPr>
            <a:r>
              <a:rPr lang="ar-SY" sz="3200" dirty="0" smtClean="0"/>
              <a:t>السنة لمن هنأ عروسين أن يقول:	</a:t>
            </a:r>
            <a:endParaRPr lang="ar-SY" sz="1600" dirty="0"/>
          </a:p>
        </p:txBody>
      </p:sp>
      <p:sp>
        <p:nvSpPr>
          <p:cNvPr id="6" name="Text Placeholder 5"/>
          <p:cNvSpPr>
            <a:spLocks noGrp="1"/>
          </p:cNvSpPr>
          <p:nvPr>
            <p:ph type="body" sz="quarter" idx="13"/>
          </p:nvPr>
        </p:nvSpPr>
        <p:spPr/>
        <p:txBody>
          <a:bodyPr/>
          <a:lstStyle/>
          <a:p>
            <a:r>
              <a:rPr lang="ar-SY" sz="3200" dirty="0" smtClean="0"/>
              <a:t>بالرفاه والبنين</a:t>
            </a:r>
            <a:endParaRPr lang="en-GB" sz="3200" dirty="0"/>
          </a:p>
        </p:txBody>
      </p:sp>
      <p:sp>
        <p:nvSpPr>
          <p:cNvPr id="8" name="Slide Number Placeholder 7"/>
          <p:cNvSpPr>
            <a:spLocks noGrp="1"/>
          </p:cNvSpPr>
          <p:nvPr>
            <p:ph type="sldNum" sz="quarter" idx="12"/>
          </p:nvPr>
        </p:nvSpPr>
        <p:spPr/>
        <p:txBody>
          <a:bodyPr/>
          <a:lstStyle/>
          <a:p>
            <a:fld id="{11815D5B-062A-49CC-8D8D-421FC995FB6D}" type="slidenum">
              <a:rPr lang="en-US"/>
              <a:pPr/>
              <a:t>30</a:t>
            </a:fld>
            <a:endParaRPr lang="en-US" dirty="0"/>
          </a:p>
        </p:txBody>
      </p:sp>
    </p:spTree>
    <p:extLst>
      <p:ext uri="{BB962C8B-B14F-4D97-AF65-F5344CB8AC3E}">
        <p14:creationId xmlns:p14="http://schemas.microsoft.com/office/powerpoint/2010/main" val="2346491380"/>
      </p:ext>
    </p:extLst>
  </p:cSld>
  <p:clrMapOvr>
    <a:masterClrMapping/>
  </p:clrMapOvr>
  <p:transition>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Y" smtClean="0"/>
              <a:t>يسن</a:t>
            </a:r>
            <a:endParaRPr lang="ar-SY" dirty="0"/>
          </a:p>
        </p:txBody>
      </p:sp>
      <p:sp>
        <p:nvSpPr>
          <p:cNvPr id="3" name="عنصر نائب للمحتوى 2"/>
          <p:cNvSpPr>
            <a:spLocks noGrp="1"/>
          </p:cNvSpPr>
          <p:nvPr>
            <p:ph idx="1"/>
          </p:nvPr>
        </p:nvSpPr>
        <p:spPr/>
        <p:txBody>
          <a:bodyPr>
            <a:noAutofit/>
          </a:bodyPr>
          <a:lstStyle/>
          <a:p>
            <a:pPr marL="0" lvl="0" indent="0" algn="justLow">
              <a:buNone/>
              <a:tabLst>
                <a:tab pos="8961120" algn="l"/>
              </a:tabLst>
            </a:pPr>
            <a:r>
              <a:rPr lang="ar-SY" sz="3200" dirty="0" smtClean="0"/>
              <a:t>لمن دخل على زوجته أن يدعو بما علمنا رسول الله صَلَّى اللهُ عَلَيْهِ وَسَلَّمَ حيث قَالَ: «إِذَا تَزَوَّجَ أَحَدُكُمُ امْرَأَةً فَلْيَقُلِ اللَّهُمَّ إِنِّي أَسْأَلُكَ خَيْرَهَا وَخَيْرَ مَا جَبَلْتَهَا عَلَيْهِ، وَأَعُوذُ بِكَ مِنْ شَرِّهَا وَمِنْ شَرِّ مَا جَبَلْتَهَا عَلَيْهِ»	</a:t>
            </a:r>
            <a:r>
              <a:rPr lang="ar-SY" sz="1600" dirty="0" smtClean="0"/>
              <a:t>[رواه أبو داود]</a:t>
            </a:r>
            <a:endParaRPr lang="ar-SY" sz="1600" dirty="0"/>
          </a:p>
        </p:txBody>
      </p:sp>
      <p:sp>
        <p:nvSpPr>
          <p:cNvPr id="6" name="Text Placeholder 5"/>
          <p:cNvSpPr>
            <a:spLocks noGrp="1"/>
          </p:cNvSpPr>
          <p:nvPr>
            <p:ph type="body" sz="quarter" idx="13"/>
          </p:nvPr>
        </p:nvSpPr>
        <p:spPr/>
        <p:txBody>
          <a:bodyPr/>
          <a:lstStyle/>
          <a:p>
            <a:r>
              <a:rPr lang="ar-SY" smtClean="0"/>
              <a:t>يجب</a:t>
            </a:r>
            <a:endParaRPr lang="en-GB" dirty="0"/>
          </a:p>
        </p:txBody>
      </p:sp>
      <p:sp>
        <p:nvSpPr>
          <p:cNvPr id="8" name="Slide Number Placeholder 7"/>
          <p:cNvSpPr>
            <a:spLocks noGrp="1"/>
          </p:cNvSpPr>
          <p:nvPr>
            <p:ph type="sldNum" sz="quarter" idx="12"/>
          </p:nvPr>
        </p:nvSpPr>
        <p:spPr/>
        <p:txBody>
          <a:bodyPr/>
          <a:lstStyle/>
          <a:p>
            <a:fld id="{11815D5B-062A-49CC-8D8D-421FC995FB6D}" type="slidenum">
              <a:rPr lang="en-US"/>
              <a:pPr/>
              <a:t>31</a:t>
            </a:fld>
            <a:endParaRPr lang="en-US" dirty="0"/>
          </a:p>
        </p:txBody>
      </p:sp>
    </p:spTree>
    <p:extLst>
      <p:ext uri="{BB962C8B-B14F-4D97-AF65-F5344CB8AC3E}">
        <p14:creationId xmlns:p14="http://schemas.microsoft.com/office/powerpoint/2010/main" val="2508773075"/>
      </p:ext>
    </p:extLst>
  </p:cSld>
  <p:clrMapOvr>
    <a:masterClrMapping/>
  </p:clrMapOvr>
  <p:transition>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Y" dirty="0" smtClean="0"/>
              <a:t>يسن</a:t>
            </a:r>
            <a:endParaRPr lang="ar-SY" dirty="0"/>
          </a:p>
        </p:txBody>
      </p:sp>
      <p:sp>
        <p:nvSpPr>
          <p:cNvPr id="3" name="عنصر نائب للمحتوى 2"/>
          <p:cNvSpPr>
            <a:spLocks noGrp="1"/>
          </p:cNvSpPr>
          <p:nvPr>
            <p:ph idx="1"/>
          </p:nvPr>
        </p:nvSpPr>
        <p:spPr/>
        <p:txBody>
          <a:bodyPr>
            <a:noAutofit/>
          </a:bodyPr>
          <a:lstStyle/>
          <a:p>
            <a:pPr marL="0" lvl="0" indent="0" algn="justLow">
              <a:buNone/>
              <a:tabLst>
                <a:tab pos="8138160" algn="l"/>
              </a:tabLst>
            </a:pPr>
            <a:r>
              <a:rPr lang="ar-SY" sz="3200" dirty="0" smtClean="0"/>
              <a:t>الدعاء الثاني: قَالَ النَّبِيُّ صَلَّى اللهُ عَلَيْهِ وَسَلَّمَ: «لَوْ أَنَّ أَحَدَهُمْ إِذَا أَرَادَ أَنْ يَأْتِيَ أَهْلَهُ قَالَ: بِاسْمِ اللَّهِ، اللَّهُمَّ جَنِّبْنَا الشَّيْطَانَ، وَجَنِّبِ الشَّيْطَانَ مَا رَزَقْتَنَا، فَإِنَّهُ إِنْ يُقَدَّرْ بَيْنَهُمَا وَلَدٌ فِي ذَلِكَ لَمْ يَضُرَّهُ شَيْطَانٌ أَبَدًا»	</a:t>
            </a:r>
            <a:r>
              <a:rPr lang="ar-SY" sz="1600" dirty="0" smtClean="0"/>
              <a:t>[رواه البخاري]</a:t>
            </a:r>
            <a:endParaRPr lang="en-US" sz="1600" dirty="0"/>
          </a:p>
        </p:txBody>
      </p:sp>
      <p:sp>
        <p:nvSpPr>
          <p:cNvPr id="18" name="Text Placeholder 17"/>
          <p:cNvSpPr>
            <a:spLocks noGrp="1"/>
          </p:cNvSpPr>
          <p:nvPr>
            <p:ph type="body" sz="quarter" idx="13"/>
          </p:nvPr>
        </p:nvSpPr>
        <p:spPr/>
        <p:txBody>
          <a:bodyPr/>
          <a:lstStyle/>
          <a:p>
            <a:r>
              <a:rPr lang="ar-SY" dirty="0" smtClean="0"/>
              <a:t>يجب</a:t>
            </a:r>
            <a:endParaRPr lang="en-GB" dirty="0"/>
          </a:p>
        </p:txBody>
      </p:sp>
      <p:sp>
        <p:nvSpPr>
          <p:cNvPr id="7" name="Slide Number Placeholder 6"/>
          <p:cNvSpPr>
            <a:spLocks noGrp="1"/>
          </p:cNvSpPr>
          <p:nvPr>
            <p:ph type="sldNum" sz="quarter" idx="12"/>
          </p:nvPr>
        </p:nvSpPr>
        <p:spPr/>
        <p:txBody>
          <a:bodyPr/>
          <a:lstStyle/>
          <a:p>
            <a:fld id="{11815D5B-062A-49CC-8D8D-421FC995FB6D}" type="slidenum">
              <a:rPr lang="en-US"/>
              <a:pPr/>
              <a:t>32</a:t>
            </a:fld>
            <a:endParaRPr lang="en-US" dirty="0"/>
          </a:p>
        </p:txBody>
      </p:sp>
    </p:spTree>
    <p:extLst>
      <p:ext uri="{BB962C8B-B14F-4D97-AF65-F5344CB8AC3E}">
        <p14:creationId xmlns:p14="http://schemas.microsoft.com/office/powerpoint/2010/main" val="3980789670"/>
      </p:ext>
    </p:extLst>
  </p:cSld>
  <p:clrMapOvr>
    <a:masterClrMapping/>
  </p:clrMapOvr>
  <p:transition>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fontScale="90000"/>
          </a:bodyPr>
          <a:lstStyle/>
          <a:p>
            <a:r>
              <a:rPr lang="ar-SA" dirty="0" smtClean="0"/>
              <a:t>ركعتا سنة الزواج</a:t>
            </a:r>
            <a:endParaRPr lang="ar-SY" dirty="0"/>
          </a:p>
        </p:txBody>
      </p:sp>
      <p:sp>
        <p:nvSpPr>
          <p:cNvPr id="3" name="عنصر نائب للمحتوى 2"/>
          <p:cNvSpPr>
            <a:spLocks noGrp="1"/>
          </p:cNvSpPr>
          <p:nvPr>
            <p:ph idx="1"/>
          </p:nvPr>
        </p:nvSpPr>
        <p:spPr/>
        <p:txBody>
          <a:bodyPr>
            <a:normAutofit fontScale="92500" lnSpcReduction="10000"/>
          </a:bodyPr>
          <a:lstStyle/>
          <a:p>
            <a:pPr marL="0" lvl="0" indent="0" algn="justLow">
              <a:buNone/>
            </a:pPr>
            <a:r>
              <a:rPr lang="ar-SY" dirty="0" smtClean="0"/>
              <a:t>قال سيدنا عبد الله بن مسعود رضي الله عنه: إِذَا دَخَلْتَ عَلَى امرأتك فَمُرْهَا فَلْتُصَلِّ خَلْفَكَ رَكْعَتَيْنِ وَقُلْ: اللهُمَّ بَارِكْ لِي فِي أَهْلِي، وَبَارِكْ لَهُمْ فِيَّ، اللهُمَّ ارْزُقْنِي مِنْهُمْ وَارْزُقْهُمْ مِنِّي، اللهُمَّ اجْمَعَ بَيْنَنَا مَا جَمَعْتَ إِلَى خَيْرٍ، وَفَرِّقْ بَيْنَنَا إِذَا فَرَّقْتَ إِلَى خَيْرٍ.   </a:t>
            </a:r>
          </a:p>
          <a:p>
            <a:pPr marL="0" lvl="0" indent="0" algn="justLow">
              <a:buNone/>
            </a:pPr>
            <a:r>
              <a:rPr lang="ar-SY" dirty="0" smtClean="0"/>
              <a:t>هاتان الركعتان هما.......... </a:t>
            </a:r>
            <a:endParaRPr lang="en-US" dirty="0"/>
          </a:p>
        </p:txBody>
      </p:sp>
      <p:sp>
        <p:nvSpPr>
          <p:cNvPr id="10" name="Text Placeholder 9"/>
          <p:cNvSpPr>
            <a:spLocks noGrp="1"/>
          </p:cNvSpPr>
          <p:nvPr>
            <p:ph type="body" sz="quarter" idx="13"/>
          </p:nvPr>
        </p:nvSpPr>
        <p:spPr/>
        <p:txBody>
          <a:bodyPr/>
          <a:lstStyle/>
          <a:p>
            <a:r>
              <a:rPr lang="ar-SY" dirty="0" smtClean="0"/>
              <a:t>ركعتا شكر</a:t>
            </a:r>
            <a:endParaRPr lang="en-GB" dirty="0"/>
          </a:p>
        </p:txBody>
      </p:sp>
      <p:sp>
        <p:nvSpPr>
          <p:cNvPr id="7" name="Slide Number Placeholder 6"/>
          <p:cNvSpPr>
            <a:spLocks noGrp="1"/>
          </p:cNvSpPr>
          <p:nvPr>
            <p:ph type="sldNum" sz="quarter" idx="12"/>
          </p:nvPr>
        </p:nvSpPr>
        <p:spPr/>
        <p:txBody>
          <a:bodyPr/>
          <a:lstStyle/>
          <a:p>
            <a:fld id="{11815D5B-062A-49CC-8D8D-421FC995FB6D}" type="slidenum">
              <a:rPr lang="en-US"/>
              <a:pPr/>
              <a:t>33</a:t>
            </a:fld>
            <a:endParaRPr lang="en-US" dirty="0"/>
          </a:p>
        </p:txBody>
      </p:sp>
    </p:spTree>
    <p:extLst>
      <p:ext uri="{BB962C8B-B14F-4D97-AF65-F5344CB8AC3E}">
        <p14:creationId xmlns:p14="http://schemas.microsoft.com/office/powerpoint/2010/main" val="233315615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mph" presetSubtype="0" grpId="0" nodeType="clickEffect">
                                  <p:stCondLst>
                                    <p:cond delay="0"/>
                                  </p:stCondLst>
                                  <p:childTnLst>
                                    <p:set>
                                      <p:cBhvr rctx="PPT">
                                        <p:cTn id="6" dur="indefinite"/>
                                        <p:tgtEl>
                                          <p:spTgt spid="2"/>
                                        </p:tgtEl>
                                        <p:attrNameLst>
                                          <p:attrName>style.opacity</p:attrName>
                                        </p:attrNameLst>
                                      </p:cBhvr>
                                      <p:to>
                                        <p:strVal val="0.5"/>
                                      </p:to>
                                    </p:set>
                                    <p:animEffect filter="image" prLst="opacity: 0.5">
                                      <p:cBhvr rctx="IE">
                                        <p:cTn id="7" dur="indefinite"/>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r"/>
            <a:endParaRPr lang="ar-SY" dirty="0"/>
          </a:p>
        </p:txBody>
      </p:sp>
      <p:sp>
        <p:nvSpPr>
          <p:cNvPr id="3" name="عنصر نائب للنص 2"/>
          <p:cNvSpPr>
            <a:spLocks noGrp="1"/>
          </p:cNvSpPr>
          <p:nvPr>
            <p:ph type="body" idx="1"/>
          </p:nvPr>
        </p:nvSpPr>
        <p:spPr/>
        <p:txBody>
          <a:bodyPr/>
          <a:lstStyle/>
          <a:p>
            <a:r>
              <a:rPr lang="ar-SY" dirty="0"/>
              <a:t>املأ الفراغات بالكلمات المناسبة</a:t>
            </a:r>
          </a:p>
        </p:txBody>
      </p:sp>
      <p:sp>
        <p:nvSpPr>
          <p:cNvPr id="7" name="Slide Number Placeholder 6"/>
          <p:cNvSpPr>
            <a:spLocks noGrp="1"/>
          </p:cNvSpPr>
          <p:nvPr>
            <p:ph type="sldNum" sz="quarter" idx="12"/>
          </p:nvPr>
        </p:nvSpPr>
        <p:spPr/>
        <p:txBody>
          <a:bodyPr/>
          <a:lstStyle/>
          <a:p>
            <a:fld id="{11815D5B-062A-49CC-8D8D-421FC995FB6D}" type="slidenum">
              <a:rPr lang="en-US" smtClean="0"/>
              <a:pPr/>
              <a:t>34</a:t>
            </a:fld>
            <a:endParaRPr lang="en-US"/>
          </a:p>
        </p:txBody>
      </p:sp>
    </p:spTree>
    <p:extLst>
      <p:ext uri="{BB962C8B-B14F-4D97-AF65-F5344CB8AC3E}">
        <p14:creationId xmlns:p14="http://schemas.microsoft.com/office/powerpoint/2010/main" val="2030674342"/>
      </p:ext>
    </p:extLst>
  </p:cSld>
  <p:clrMapOvr>
    <a:masterClrMapping/>
  </p:clrMapOvr>
  <p:transition>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Y" smtClean="0"/>
              <a:t>الكلمات</a:t>
            </a:r>
            <a:endParaRPr lang="ar-SY" dirty="0"/>
          </a:p>
        </p:txBody>
      </p:sp>
      <p:sp>
        <p:nvSpPr>
          <p:cNvPr id="3" name="عنصر نائب للمحتوى 2"/>
          <p:cNvSpPr>
            <a:spLocks noGrp="1"/>
          </p:cNvSpPr>
          <p:nvPr>
            <p:ph idx="1"/>
          </p:nvPr>
        </p:nvSpPr>
        <p:spPr/>
        <p:txBody>
          <a:bodyPr>
            <a:noAutofit/>
          </a:bodyPr>
          <a:lstStyle/>
          <a:p>
            <a:pPr marL="0" indent="0" algn="justLow">
              <a:buNone/>
            </a:pPr>
            <a:r>
              <a:rPr lang="ar-SY" sz="4000" dirty="0"/>
              <a:t>صالة النساء- كشف - رضاع الطفل-مراجعة </a:t>
            </a:r>
            <a:r>
              <a:rPr lang="ar-SY" sz="4000" dirty="0" smtClean="0"/>
              <a:t>طبية - لا يوثق به - صالة الرجال- المهر المسمى- فطري- المختلطة - الخمر- الإسراف - ما بين السرة والركبة – مراجعة إرشادية -اشتراط - الرجال</a:t>
            </a:r>
            <a:endParaRPr lang="en-US" sz="4000" dirty="0"/>
          </a:p>
        </p:txBody>
      </p:sp>
      <p:sp>
        <p:nvSpPr>
          <p:cNvPr id="7" name="Slide Number Placeholder 6"/>
          <p:cNvSpPr>
            <a:spLocks noGrp="1"/>
          </p:cNvSpPr>
          <p:nvPr>
            <p:ph type="sldNum" sz="quarter" idx="12"/>
          </p:nvPr>
        </p:nvSpPr>
        <p:spPr/>
        <p:txBody>
          <a:bodyPr/>
          <a:lstStyle/>
          <a:p>
            <a:fld id="{11815D5B-062A-49CC-8D8D-421FC995FB6D}" type="slidenum">
              <a:rPr lang="en-US" smtClean="0"/>
              <a:pPr/>
              <a:t>35</a:t>
            </a:fld>
            <a:endParaRPr lang="en-US" dirty="0"/>
          </a:p>
        </p:txBody>
      </p:sp>
    </p:spTree>
    <p:extLst>
      <p:ext uri="{BB962C8B-B14F-4D97-AF65-F5344CB8AC3E}">
        <p14:creationId xmlns:p14="http://schemas.microsoft.com/office/powerpoint/2010/main" val="2984472898"/>
      </p:ext>
    </p:extLst>
  </p:cSld>
  <p:clrMapOvr>
    <a:masterClrMapping/>
  </p:clrMapOvr>
  <p:transition>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lstStyle/>
          <a:p>
            <a:r>
              <a:rPr lang="ar-SY" dirty="0"/>
              <a:t>املأ الفراغات بالكلمات المناسبة</a:t>
            </a:r>
            <a:endParaRPr lang="en-GB" dirty="0"/>
          </a:p>
        </p:txBody>
      </p:sp>
      <p:sp>
        <p:nvSpPr>
          <p:cNvPr id="3" name="عنصر نائب للمحتوى 2"/>
          <p:cNvSpPr>
            <a:spLocks noGrp="1"/>
          </p:cNvSpPr>
          <p:nvPr>
            <p:ph idx="1"/>
          </p:nvPr>
        </p:nvSpPr>
        <p:spPr/>
        <p:txBody>
          <a:bodyPr>
            <a:noAutofit/>
          </a:bodyPr>
          <a:lstStyle/>
          <a:p>
            <a:pPr marL="0" lvl="0" indent="0" algn="justLow">
              <a:lnSpc>
                <a:spcPct val="120000"/>
              </a:lnSpc>
              <a:spcBef>
                <a:spcPts val="0"/>
              </a:spcBef>
              <a:buNone/>
            </a:pPr>
            <a:r>
              <a:rPr lang="ar-SY" sz="3600" dirty="0" smtClean="0"/>
              <a:t>في حفلة الزفاف يجب الانضباط بمجموعة من الأحكام الشرعية، ومنها: عدم </a:t>
            </a:r>
            <a:r>
              <a:rPr lang="ar-SY" sz="1200" dirty="0" smtClean="0"/>
              <a:t>................................</a:t>
            </a:r>
            <a:r>
              <a:rPr lang="ar-SY" sz="3600" dirty="0" smtClean="0"/>
              <a:t> عورات النساء في الصالات، وعدم دخول إخوة العريس أو والده إلى </a:t>
            </a:r>
            <a:r>
              <a:rPr lang="ar-SY" sz="1200" dirty="0" smtClean="0"/>
              <a:t>.....................................................................</a:t>
            </a:r>
            <a:r>
              <a:rPr lang="ar-SY" sz="3600" dirty="0" smtClean="0"/>
              <a:t>، وعدم كشف العورات في </a:t>
            </a:r>
            <a:r>
              <a:rPr lang="ar-SY" sz="1200" dirty="0" smtClean="0"/>
              <a:t>....................................................................</a:t>
            </a:r>
            <a:r>
              <a:rPr lang="ar-SY" sz="3600" dirty="0" smtClean="0"/>
              <a:t> باسم التلبيسة، </a:t>
            </a:r>
            <a:r>
              <a:rPr lang="ar-SY" sz="3600" dirty="0" err="1" smtClean="0"/>
              <a:t>ولاتحل</a:t>
            </a:r>
            <a:r>
              <a:rPr lang="ar-SY" sz="3600" dirty="0" smtClean="0"/>
              <a:t> الحفلات </a:t>
            </a:r>
            <a:r>
              <a:rPr lang="ar-SY" sz="1200" dirty="0" smtClean="0"/>
              <a:t>......................................................،</a:t>
            </a:r>
            <a:r>
              <a:rPr lang="ar-SY" sz="3600" dirty="0" smtClean="0"/>
              <a:t> ولا أن تدار </a:t>
            </a:r>
            <a:r>
              <a:rPr lang="ar-SY" sz="1200" dirty="0" smtClean="0"/>
              <a:t>................................... </a:t>
            </a:r>
            <a:r>
              <a:rPr lang="ar-SY" sz="3600" dirty="0" smtClean="0"/>
              <a:t>بين الحاضرين.</a:t>
            </a:r>
            <a:endParaRPr lang="en-US" sz="3600" dirty="0"/>
          </a:p>
        </p:txBody>
      </p:sp>
      <p:sp>
        <p:nvSpPr>
          <p:cNvPr id="6" name="مربع نص 5"/>
          <p:cNvSpPr txBox="1"/>
          <p:nvPr/>
        </p:nvSpPr>
        <p:spPr>
          <a:xfrm>
            <a:off x="1835696" y="2134597"/>
            <a:ext cx="2736304" cy="646331"/>
          </a:xfrm>
          <a:prstGeom prst="rect">
            <a:avLst/>
          </a:prstGeom>
          <a:noFill/>
        </p:spPr>
        <p:txBody>
          <a:bodyPr wrap="square" rtlCol="1">
            <a:spAutoFit/>
          </a:bodyPr>
          <a:lstStyle/>
          <a:p>
            <a:pPr algn="ctr"/>
            <a:r>
              <a:rPr lang="ar-SY" sz="3600" dirty="0">
                <a:solidFill>
                  <a:srgbClr val="ED0080"/>
                </a:solidFill>
              </a:rPr>
              <a:t>كشف</a:t>
            </a:r>
          </a:p>
        </p:txBody>
      </p:sp>
      <p:sp>
        <p:nvSpPr>
          <p:cNvPr id="7" name="مربع نص 6"/>
          <p:cNvSpPr txBox="1"/>
          <p:nvPr/>
        </p:nvSpPr>
        <p:spPr>
          <a:xfrm>
            <a:off x="5873271" y="3428999"/>
            <a:ext cx="3093213" cy="646331"/>
          </a:xfrm>
          <a:prstGeom prst="rect">
            <a:avLst/>
          </a:prstGeom>
          <a:noFill/>
        </p:spPr>
        <p:txBody>
          <a:bodyPr wrap="square" rtlCol="1">
            <a:spAutoFit/>
          </a:bodyPr>
          <a:lstStyle/>
          <a:p>
            <a:pPr algn="ctr"/>
            <a:r>
              <a:rPr lang="ar-SY" sz="3600" dirty="0">
                <a:solidFill>
                  <a:srgbClr val="ED0080"/>
                </a:solidFill>
              </a:rPr>
              <a:t>صالة النساء</a:t>
            </a:r>
          </a:p>
        </p:txBody>
      </p:sp>
      <p:sp>
        <p:nvSpPr>
          <p:cNvPr id="8" name="مربع نص 7"/>
          <p:cNvSpPr txBox="1"/>
          <p:nvPr/>
        </p:nvSpPr>
        <p:spPr>
          <a:xfrm>
            <a:off x="6084168" y="4075330"/>
            <a:ext cx="2736304" cy="646331"/>
          </a:xfrm>
          <a:prstGeom prst="rect">
            <a:avLst/>
          </a:prstGeom>
          <a:noFill/>
        </p:spPr>
        <p:txBody>
          <a:bodyPr wrap="square" rtlCol="1">
            <a:spAutoFit/>
          </a:bodyPr>
          <a:lstStyle/>
          <a:p>
            <a:pPr algn="ctr"/>
            <a:r>
              <a:rPr lang="ar-SY" sz="3600" dirty="0">
                <a:solidFill>
                  <a:srgbClr val="ED0080"/>
                </a:solidFill>
              </a:rPr>
              <a:t>صالة الرجال</a:t>
            </a:r>
          </a:p>
        </p:txBody>
      </p:sp>
      <p:sp>
        <p:nvSpPr>
          <p:cNvPr id="9" name="مربع نص 8"/>
          <p:cNvSpPr txBox="1"/>
          <p:nvPr/>
        </p:nvSpPr>
        <p:spPr>
          <a:xfrm>
            <a:off x="6242796" y="4725144"/>
            <a:ext cx="2736304" cy="646331"/>
          </a:xfrm>
          <a:prstGeom prst="rect">
            <a:avLst/>
          </a:prstGeom>
          <a:noFill/>
        </p:spPr>
        <p:txBody>
          <a:bodyPr wrap="square" rtlCol="1">
            <a:spAutoFit/>
          </a:bodyPr>
          <a:lstStyle/>
          <a:p>
            <a:pPr algn="ctr"/>
            <a:r>
              <a:rPr lang="ar-SY" sz="3600" dirty="0">
                <a:solidFill>
                  <a:srgbClr val="ED0080"/>
                </a:solidFill>
              </a:rPr>
              <a:t>المختلطة</a:t>
            </a:r>
          </a:p>
        </p:txBody>
      </p:sp>
      <p:sp>
        <p:nvSpPr>
          <p:cNvPr id="10" name="مربع نص 9"/>
          <p:cNvSpPr txBox="1"/>
          <p:nvPr/>
        </p:nvSpPr>
        <p:spPr>
          <a:xfrm>
            <a:off x="2990955" y="4737646"/>
            <a:ext cx="2736304" cy="646331"/>
          </a:xfrm>
          <a:prstGeom prst="rect">
            <a:avLst/>
          </a:prstGeom>
          <a:noFill/>
        </p:spPr>
        <p:txBody>
          <a:bodyPr wrap="square" rtlCol="1">
            <a:spAutoFit/>
          </a:bodyPr>
          <a:lstStyle/>
          <a:p>
            <a:pPr algn="ctr"/>
            <a:r>
              <a:rPr lang="ar-SY" sz="3600" dirty="0">
                <a:solidFill>
                  <a:srgbClr val="ED0080"/>
                </a:solidFill>
              </a:rPr>
              <a:t>الخمر</a:t>
            </a:r>
          </a:p>
        </p:txBody>
      </p:sp>
      <p:sp>
        <p:nvSpPr>
          <p:cNvPr id="11" name="Slide Number Placeholder 10"/>
          <p:cNvSpPr>
            <a:spLocks noGrp="1"/>
          </p:cNvSpPr>
          <p:nvPr>
            <p:ph type="sldNum" sz="quarter" idx="12"/>
          </p:nvPr>
        </p:nvSpPr>
        <p:spPr/>
        <p:txBody>
          <a:bodyPr/>
          <a:lstStyle/>
          <a:p>
            <a:fld id="{11815D5B-062A-49CC-8D8D-421FC995FB6D}" type="slidenum">
              <a:rPr lang="en-US" smtClean="0"/>
              <a:pPr/>
              <a:t>36</a:t>
            </a:fld>
            <a:endParaRPr lang="en-US" dirty="0"/>
          </a:p>
        </p:txBody>
      </p:sp>
    </p:spTree>
    <p:extLst>
      <p:ext uri="{BB962C8B-B14F-4D97-AF65-F5344CB8AC3E}">
        <p14:creationId xmlns:p14="http://schemas.microsoft.com/office/powerpoint/2010/main" val="18524184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ar-SY" dirty="0"/>
              <a:t>املأ الفراغات بالكلمات المناسبة</a:t>
            </a:r>
            <a:endParaRPr lang="en-GB" dirty="0"/>
          </a:p>
        </p:txBody>
      </p:sp>
      <p:sp>
        <p:nvSpPr>
          <p:cNvPr id="3" name="عنصر نائب للمحتوى 2"/>
          <p:cNvSpPr>
            <a:spLocks noGrp="1"/>
          </p:cNvSpPr>
          <p:nvPr>
            <p:ph idx="1"/>
          </p:nvPr>
        </p:nvSpPr>
        <p:spPr/>
        <p:txBody>
          <a:bodyPr>
            <a:noAutofit/>
          </a:bodyPr>
          <a:lstStyle/>
          <a:p>
            <a:pPr lvl="0" algn="justLow">
              <a:lnSpc>
                <a:spcPct val="120000"/>
              </a:lnSpc>
              <a:spcBef>
                <a:spcPts val="0"/>
              </a:spcBef>
            </a:pPr>
            <a:r>
              <a:rPr lang="ar-SY" sz="4000" dirty="0" smtClean="0"/>
              <a:t>عورة المرأة أمام النساء </a:t>
            </a:r>
            <a:br>
              <a:rPr lang="ar-SY" sz="4000" dirty="0" smtClean="0"/>
            </a:br>
            <a:r>
              <a:rPr lang="ar-SY" sz="4000" dirty="0" smtClean="0"/>
              <a:t>الصالحات </a:t>
            </a:r>
            <a:r>
              <a:rPr lang="ar-SY" sz="1200" dirty="0" smtClean="0"/>
              <a:t>..............................................................................................................................</a:t>
            </a:r>
          </a:p>
          <a:p>
            <a:pPr lvl="0" algn="justLow">
              <a:lnSpc>
                <a:spcPct val="120000"/>
              </a:lnSpc>
              <a:spcBef>
                <a:spcPts val="0"/>
              </a:spcBef>
            </a:pPr>
            <a:r>
              <a:rPr lang="ar-SY" sz="4000" dirty="0" smtClean="0"/>
              <a:t>أما إذا كان في النساء من لا يوثق بهن فتعامل معاملة </a:t>
            </a:r>
            <a:r>
              <a:rPr lang="ar-SY" sz="1200" dirty="0" smtClean="0"/>
              <a:t>..............................................</a:t>
            </a:r>
            <a:r>
              <a:rPr lang="ar-SY" sz="4000" dirty="0" smtClean="0"/>
              <a:t> في عدم جواز تكشف النساء الصالحات أمامهن.</a:t>
            </a:r>
            <a:endParaRPr lang="en-US" sz="4000" dirty="0"/>
          </a:p>
        </p:txBody>
      </p:sp>
      <p:sp>
        <p:nvSpPr>
          <p:cNvPr id="6" name="مربع نص 5"/>
          <p:cNvSpPr txBox="1"/>
          <p:nvPr/>
        </p:nvSpPr>
        <p:spPr>
          <a:xfrm>
            <a:off x="1907704" y="2204864"/>
            <a:ext cx="4554506" cy="707886"/>
          </a:xfrm>
          <a:prstGeom prst="rect">
            <a:avLst/>
          </a:prstGeom>
          <a:noFill/>
        </p:spPr>
        <p:txBody>
          <a:bodyPr wrap="square" rtlCol="1">
            <a:spAutoFit/>
          </a:bodyPr>
          <a:lstStyle/>
          <a:p>
            <a:pPr algn="ctr"/>
            <a:r>
              <a:rPr lang="ar-SY" sz="4000" dirty="0">
                <a:solidFill>
                  <a:srgbClr val="ED0080"/>
                </a:solidFill>
              </a:rPr>
              <a:t>ما بين السرة والركبة</a:t>
            </a:r>
          </a:p>
        </p:txBody>
      </p:sp>
      <p:sp>
        <p:nvSpPr>
          <p:cNvPr id="7" name="مربع نص 6"/>
          <p:cNvSpPr txBox="1"/>
          <p:nvPr/>
        </p:nvSpPr>
        <p:spPr>
          <a:xfrm>
            <a:off x="3363144" y="3657218"/>
            <a:ext cx="1908212" cy="707886"/>
          </a:xfrm>
          <a:prstGeom prst="rect">
            <a:avLst/>
          </a:prstGeom>
          <a:noFill/>
        </p:spPr>
        <p:txBody>
          <a:bodyPr wrap="square" rtlCol="1">
            <a:spAutoFit/>
          </a:bodyPr>
          <a:lstStyle/>
          <a:p>
            <a:pPr algn="ctr"/>
            <a:r>
              <a:rPr lang="ar-SY" sz="4000" dirty="0">
                <a:solidFill>
                  <a:srgbClr val="ED0080"/>
                </a:solidFill>
              </a:rPr>
              <a:t>الرجال</a:t>
            </a:r>
          </a:p>
        </p:txBody>
      </p:sp>
      <p:sp>
        <p:nvSpPr>
          <p:cNvPr id="8" name="Slide Number Placeholder 7"/>
          <p:cNvSpPr>
            <a:spLocks noGrp="1"/>
          </p:cNvSpPr>
          <p:nvPr>
            <p:ph type="sldNum" sz="quarter" idx="12"/>
          </p:nvPr>
        </p:nvSpPr>
        <p:spPr/>
        <p:txBody>
          <a:bodyPr/>
          <a:lstStyle/>
          <a:p>
            <a:fld id="{11815D5B-062A-49CC-8D8D-421FC995FB6D}" type="slidenum">
              <a:rPr lang="en-US" smtClean="0"/>
              <a:pPr/>
              <a:t>37</a:t>
            </a:fld>
            <a:endParaRPr lang="en-US" dirty="0"/>
          </a:p>
        </p:txBody>
      </p:sp>
    </p:spTree>
    <p:extLst>
      <p:ext uri="{BB962C8B-B14F-4D97-AF65-F5344CB8AC3E}">
        <p14:creationId xmlns:p14="http://schemas.microsoft.com/office/powerpoint/2010/main" val="117709354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p:txBody>
          <a:bodyPr/>
          <a:lstStyle/>
          <a:p>
            <a:r>
              <a:rPr lang="ar-SY" dirty="0"/>
              <a:t>املأ الفراغات بالكلمات المناسبة</a:t>
            </a:r>
            <a:endParaRPr lang="en-GB" dirty="0"/>
          </a:p>
        </p:txBody>
      </p:sp>
      <p:sp>
        <p:nvSpPr>
          <p:cNvPr id="3" name="عنصر نائب للمحتوى 2"/>
          <p:cNvSpPr>
            <a:spLocks noGrp="1"/>
          </p:cNvSpPr>
          <p:nvPr>
            <p:ph idx="1"/>
          </p:nvPr>
        </p:nvSpPr>
        <p:spPr/>
        <p:txBody>
          <a:bodyPr>
            <a:noAutofit/>
          </a:bodyPr>
          <a:lstStyle/>
          <a:p>
            <a:pPr marL="0" lvl="0" indent="0" algn="justLow">
              <a:buNone/>
            </a:pPr>
            <a:r>
              <a:rPr lang="ar-SY" sz="4000" dirty="0" smtClean="0"/>
              <a:t>الصواب عدم رضا المرأة الصالحة بأن تصورها قريبتها في حفلات الأعراس خشية وقوع هذه الصور بيد من </a:t>
            </a:r>
            <a:r>
              <a:rPr lang="ar-SY" sz="1200" dirty="0" smtClean="0"/>
              <a:t>..........................................................................</a:t>
            </a:r>
            <a:r>
              <a:rPr lang="ar-SY" sz="4000" dirty="0" smtClean="0"/>
              <a:t>، فيعرضها على الرجال الغرباء.</a:t>
            </a:r>
            <a:endParaRPr lang="en-US" sz="4000" dirty="0"/>
          </a:p>
        </p:txBody>
      </p:sp>
      <p:sp>
        <p:nvSpPr>
          <p:cNvPr id="6" name="مربع نص 5"/>
          <p:cNvSpPr txBox="1"/>
          <p:nvPr/>
        </p:nvSpPr>
        <p:spPr>
          <a:xfrm>
            <a:off x="3779912" y="3429000"/>
            <a:ext cx="2268252" cy="707886"/>
          </a:xfrm>
          <a:prstGeom prst="rect">
            <a:avLst/>
          </a:prstGeom>
          <a:noFill/>
        </p:spPr>
        <p:txBody>
          <a:bodyPr wrap="square" rtlCol="1">
            <a:spAutoFit/>
          </a:bodyPr>
          <a:lstStyle/>
          <a:p>
            <a:pPr algn="ctr" rtl="1"/>
            <a:r>
              <a:rPr lang="ar-SY" sz="4000" dirty="0">
                <a:solidFill>
                  <a:srgbClr val="ED0080"/>
                </a:solidFill>
              </a:rPr>
              <a:t>لا يوثق به</a:t>
            </a:r>
          </a:p>
        </p:txBody>
      </p:sp>
      <p:sp>
        <p:nvSpPr>
          <p:cNvPr id="7" name="Slide Number Placeholder 6"/>
          <p:cNvSpPr>
            <a:spLocks noGrp="1"/>
          </p:cNvSpPr>
          <p:nvPr>
            <p:ph type="sldNum" sz="quarter" idx="12"/>
          </p:nvPr>
        </p:nvSpPr>
        <p:spPr/>
        <p:txBody>
          <a:bodyPr/>
          <a:lstStyle/>
          <a:p>
            <a:fld id="{11815D5B-062A-49CC-8D8D-421FC995FB6D}" type="slidenum">
              <a:rPr lang="en-US" smtClean="0"/>
              <a:pPr/>
              <a:t>38</a:t>
            </a:fld>
            <a:endParaRPr lang="en-US" dirty="0"/>
          </a:p>
        </p:txBody>
      </p:sp>
    </p:spTree>
    <p:extLst>
      <p:ext uri="{BB962C8B-B14F-4D97-AF65-F5344CB8AC3E}">
        <p14:creationId xmlns:p14="http://schemas.microsoft.com/office/powerpoint/2010/main" val="157878155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lstStyle/>
          <a:p>
            <a:r>
              <a:rPr lang="ar-SY" dirty="0"/>
              <a:t>املأ الفراغات بالكلمات المناسبة</a:t>
            </a:r>
            <a:endParaRPr lang="en-GB" dirty="0"/>
          </a:p>
        </p:txBody>
      </p:sp>
      <p:sp>
        <p:nvSpPr>
          <p:cNvPr id="3" name="عنصر نائب للمحتوى 2"/>
          <p:cNvSpPr>
            <a:spLocks noGrp="1"/>
          </p:cNvSpPr>
          <p:nvPr>
            <p:ph idx="1"/>
          </p:nvPr>
        </p:nvSpPr>
        <p:spPr/>
        <p:txBody>
          <a:bodyPr>
            <a:noAutofit/>
          </a:bodyPr>
          <a:lstStyle/>
          <a:p>
            <a:pPr marL="0" lvl="0" indent="0" algn="justLow">
              <a:buNone/>
            </a:pPr>
            <a:r>
              <a:rPr lang="ar-SY" sz="4000" dirty="0" smtClean="0"/>
              <a:t>ليس صواباً </a:t>
            </a:r>
            <a:r>
              <a:rPr lang="ar-SY" sz="1200" dirty="0" smtClean="0"/>
              <a:t>....................................................</a:t>
            </a:r>
            <a:r>
              <a:rPr lang="ar-SY" sz="4000" dirty="0" smtClean="0"/>
              <a:t> في مظاهر حفلة العرس، أو </a:t>
            </a:r>
            <a:r>
              <a:rPr lang="ar-SY" sz="1200" dirty="0" smtClean="0"/>
              <a:t>.........................................................  </a:t>
            </a:r>
            <a:r>
              <a:rPr lang="ar-SY" sz="4000" dirty="0" smtClean="0"/>
              <a:t>مصاغ معين زائد عن </a:t>
            </a:r>
            <a:r>
              <a:rPr lang="ar-SY" sz="1200" dirty="0" smtClean="0"/>
              <a:t>.............................................................................................</a:t>
            </a:r>
            <a:r>
              <a:rPr lang="ar-SY" sz="4000" dirty="0" smtClean="0"/>
              <a:t> يهديه الزوج لزوجه فيها.</a:t>
            </a:r>
            <a:endParaRPr lang="en-US" sz="4000" dirty="0"/>
          </a:p>
        </p:txBody>
      </p:sp>
      <p:sp>
        <p:nvSpPr>
          <p:cNvPr id="6" name="مربع نص 5"/>
          <p:cNvSpPr txBox="1"/>
          <p:nvPr/>
        </p:nvSpPr>
        <p:spPr>
          <a:xfrm>
            <a:off x="4752020" y="1556792"/>
            <a:ext cx="2268252" cy="707886"/>
          </a:xfrm>
          <a:prstGeom prst="rect">
            <a:avLst/>
          </a:prstGeom>
          <a:noFill/>
        </p:spPr>
        <p:txBody>
          <a:bodyPr wrap="square" rtlCol="1">
            <a:spAutoFit/>
          </a:bodyPr>
          <a:lstStyle/>
          <a:p>
            <a:pPr algn="ctr" rtl="1"/>
            <a:r>
              <a:rPr lang="ar-SY" sz="4000" dirty="0">
                <a:solidFill>
                  <a:srgbClr val="ED0080"/>
                </a:solidFill>
              </a:rPr>
              <a:t>الإسراف</a:t>
            </a:r>
          </a:p>
        </p:txBody>
      </p:sp>
      <p:sp>
        <p:nvSpPr>
          <p:cNvPr id="7" name="مربع نص 6"/>
          <p:cNvSpPr txBox="1"/>
          <p:nvPr/>
        </p:nvSpPr>
        <p:spPr>
          <a:xfrm>
            <a:off x="6094209" y="2492896"/>
            <a:ext cx="1790159" cy="707886"/>
          </a:xfrm>
          <a:prstGeom prst="rect">
            <a:avLst/>
          </a:prstGeom>
          <a:noFill/>
        </p:spPr>
        <p:txBody>
          <a:bodyPr wrap="square" rtlCol="1">
            <a:spAutoFit/>
          </a:bodyPr>
          <a:lstStyle/>
          <a:p>
            <a:pPr algn="ctr" rtl="1"/>
            <a:r>
              <a:rPr lang="ar-SY" sz="4000" dirty="0">
                <a:solidFill>
                  <a:srgbClr val="ED0080"/>
                </a:solidFill>
              </a:rPr>
              <a:t>اشتراط</a:t>
            </a:r>
          </a:p>
        </p:txBody>
      </p:sp>
      <p:sp>
        <p:nvSpPr>
          <p:cNvPr id="8" name="مربع نص 7"/>
          <p:cNvSpPr txBox="1"/>
          <p:nvPr/>
        </p:nvSpPr>
        <p:spPr>
          <a:xfrm>
            <a:off x="5076056" y="3429000"/>
            <a:ext cx="3780420" cy="707886"/>
          </a:xfrm>
          <a:prstGeom prst="rect">
            <a:avLst/>
          </a:prstGeom>
          <a:noFill/>
        </p:spPr>
        <p:txBody>
          <a:bodyPr wrap="square" rtlCol="1">
            <a:spAutoFit/>
          </a:bodyPr>
          <a:lstStyle/>
          <a:p>
            <a:pPr algn="ctr" rtl="1"/>
            <a:r>
              <a:rPr lang="ar-SY" sz="4000" dirty="0">
                <a:solidFill>
                  <a:srgbClr val="ED0080"/>
                </a:solidFill>
              </a:rPr>
              <a:t>المهر المسمى</a:t>
            </a:r>
          </a:p>
        </p:txBody>
      </p:sp>
      <p:sp>
        <p:nvSpPr>
          <p:cNvPr id="9" name="Slide Number Placeholder 8"/>
          <p:cNvSpPr>
            <a:spLocks noGrp="1"/>
          </p:cNvSpPr>
          <p:nvPr>
            <p:ph type="sldNum" sz="quarter" idx="12"/>
          </p:nvPr>
        </p:nvSpPr>
        <p:spPr/>
        <p:txBody>
          <a:bodyPr/>
          <a:lstStyle/>
          <a:p>
            <a:fld id="{11815D5B-062A-49CC-8D8D-421FC995FB6D}" type="slidenum">
              <a:rPr lang="en-US" smtClean="0"/>
              <a:pPr/>
              <a:t>39</a:t>
            </a:fld>
            <a:endParaRPr lang="en-US" dirty="0"/>
          </a:p>
        </p:txBody>
      </p:sp>
    </p:spTree>
    <p:extLst>
      <p:ext uri="{BB962C8B-B14F-4D97-AF65-F5344CB8AC3E}">
        <p14:creationId xmlns:p14="http://schemas.microsoft.com/office/powerpoint/2010/main" val="5446422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ar-SY" dirty="0"/>
              <a:t>املأ الفراغات بالكلمات المناسبة</a:t>
            </a:r>
            <a:endParaRPr lang="en-GB" dirty="0"/>
          </a:p>
        </p:txBody>
      </p:sp>
      <p:sp>
        <p:nvSpPr>
          <p:cNvPr id="3" name="عنصر نائب للمحتوى 2"/>
          <p:cNvSpPr>
            <a:spLocks noGrp="1"/>
          </p:cNvSpPr>
          <p:nvPr>
            <p:ph idx="1"/>
          </p:nvPr>
        </p:nvSpPr>
        <p:spPr/>
        <p:txBody>
          <a:bodyPr>
            <a:noAutofit/>
          </a:bodyPr>
          <a:lstStyle/>
          <a:p>
            <a:pPr marL="0" lvl="0" indent="0" algn="justLow">
              <a:buNone/>
            </a:pPr>
            <a:r>
              <a:rPr lang="ar-SY" sz="4000" dirty="0" smtClean="0"/>
              <a:t>العلاقة الخاصة بين الزوجين أمر </a:t>
            </a:r>
            <a:r>
              <a:rPr lang="ar-SY" sz="1200" dirty="0" smtClean="0"/>
              <a:t>.......................................</a:t>
            </a:r>
            <a:r>
              <a:rPr lang="ar-SY" sz="4000" dirty="0" smtClean="0"/>
              <a:t>، مثلها كمثل </a:t>
            </a:r>
            <a:r>
              <a:rPr lang="ar-SY" sz="1200" dirty="0" smtClean="0"/>
              <a:t>....................................................................................</a:t>
            </a:r>
            <a:r>
              <a:rPr lang="ar-SY" sz="4000" dirty="0" smtClean="0"/>
              <a:t> لحظة ولادته، </a:t>
            </a:r>
            <a:r>
              <a:rPr lang="ar-SY" sz="4000" dirty="0" err="1" smtClean="0"/>
              <a:t>فلايغرنَّك</a:t>
            </a:r>
            <a:r>
              <a:rPr lang="ar-SY" sz="4000" dirty="0" smtClean="0"/>
              <a:t> من يعرض عليك أفلاماً ساقطة بحجة تعلم هذا الأمر!</a:t>
            </a:r>
            <a:endParaRPr lang="en-US" sz="4000" dirty="0"/>
          </a:p>
        </p:txBody>
      </p:sp>
      <p:sp>
        <p:nvSpPr>
          <p:cNvPr id="6" name="مربع نص 5"/>
          <p:cNvSpPr txBox="1"/>
          <p:nvPr/>
        </p:nvSpPr>
        <p:spPr>
          <a:xfrm>
            <a:off x="1367644" y="1568986"/>
            <a:ext cx="2268252" cy="707886"/>
          </a:xfrm>
          <a:prstGeom prst="rect">
            <a:avLst/>
          </a:prstGeom>
          <a:noFill/>
        </p:spPr>
        <p:txBody>
          <a:bodyPr wrap="square" rtlCol="1">
            <a:spAutoFit/>
          </a:bodyPr>
          <a:lstStyle/>
          <a:p>
            <a:pPr algn="ctr"/>
            <a:r>
              <a:rPr lang="ar-SY" sz="4000" dirty="0">
                <a:solidFill>
                  <a:srgbClr val="ED0080"/>
                </a:solidFill>
              </a:rPr>
              <a:t>فطري</a:t>
            </a:r>
          </a:p>
        </p:txBody>
      </p:sp>
      <p:sp>
        <p:nvSpPr>
          <p:cNvPr id="7" name="مربع نص 6"/>
          <p:cNvSpPr txBox="1"/>
          <p:nvPr/>
        </p:nvSpPr>
        <p:spPr>
          <a:xfrm>
            <a:off x="4587280" y="2492896"/>
            <a:ext cx="2865040" cy="707886"/>
          </a:xfrm>
          <a:prstGeom prst="rect">
            <a:avLst/>
          </a:prstGeom>
          <a:noFill/>
        </p:spPr>
        <p:txBody>
          <a:bodyPr wrap="square" rtlCol="1">
            <a:spAutoFit/>
          </a:bodyPr>
          <a:lstStyle/>
          <a:p>
            <a:pPr algn="ctr"/>
            <a:r>
              <a:rPr lang="ar-SY" sz="4000" dirty="0">
                <a:solidFill>
                  <a:srgbClr val="ED0080"/>
                </a:solidFill>
              </a:rPr>
              <a:t>رضاع الطفل</a:t>
            </a:r>
          </a:p>
        </p:txBody>
      </p:sp>
      <p:sp>
        <p:nvSpPr>
          <p:cNvPr id="8" name="Slide Number Placeholder 7"/>
          <p:cNvSpPr>
            <a:spLocks noGrp="1"/>
          </p:cNvSpPr>
          <p:nvPr>
            <p:ph type="sldNum" sz="quarter" idx="12"/>
          </p:nvPr>
        </p:nvSpPr>
        <p:spPr/>
        <p:txBody>
          <a:bodyPr/>
          <a:lstStyle/>
          <a:p>
            <a:fld id="{11815D5B-062A-49CC-8D8D-421FC995FB6D}" type="slidenum">
              <a:rPr lang="en-US" smtClean="0"/>
              <a:pPr/>
              <a:t>40</a:t>
            </a:fld>
            <a:endParaRPr lang="en-US" dirty="0"/>
          </a:p>
        </p:txBody>
      </p:sp>
    </p:spTree>
    <p:extLst>
      <p:ext uri="{BB962C8B-B14F-4D97-AF65-F5344CB8AC3E}">
        <p14:creationId xmlns:p14="http://schemas.microsoft.com/office/powerpoint/2010/main" val="277655019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ar-SY" dirty="0"/>
              <a:t>املأ الفراغات بالكلمات المناسبة</a:t>
            </a:r>
            <a:endParaRPr lang="en-GB" dirty="0"/>
          </a:p>
        </p:txBody>
      </p:sp>
      <p:sp>
        <p:nvSpPr>
          <p:cNvPr id="3" name="عنصر نائب للمحتوى 2"/>
          <p:cNvSpPr>
            <a:spLocks noGrp="1"/>
          </p:cNvSpPr>
          <p:nvPr>
            <p:ph idx="1"/>
          </p:nvPr>
        </p:nvSpPr>
        <p:spPr/>
        <p:txBody>
          <a:bodyPr>
            <a:noAutofit/>
          </a:bodyPr>
          <a:lstStyle/>
          <a:p>
            <a:pPr lvl="0" algn="just" fontAlgn="base"/>
            <a:r>
              <a:rPr lang="ar-SY" sz="4000" dirty="0"/>
              <a:t>لا يحل لأحد الزوجين إخبار غريب بالعلاقة الخاصة بينهما، مالم تكن: </a:t>
            </a:r>
            <a:r>
              <a:rPr lang="ar-SY" sz="4000" dirty="0" smtClean="0"/>
              <a:t>........................       </a:t>
            </a:r>
            <a:r>
              <a:rPr lang="ar-SA" sz="4000" dirty="0" smtClean="0"/>
              <a:t>عند </a:t>
            </a:r>
            <a:r>
              <a:rPr lang="ar-SA" sz="4000" dirty="0"/>
              <a:t>طبيب ثقة</a:t>
            </a:r>
            <a:r>
              <a:rPr lang="ar-SY" sz="4000" dirty="0"/>
              <a:t> أو </a:t>
            </a:r>
            <a:r>
              <a:rPr lang="ar-SY" sz="4000" dirty="0" smtClean="0"/>
              <a:t>................................ </a:t>
            </a:r>
            <a:r>
              <a:rPr lang="ar-SA" sz="4000" dirty="0"/>
              <a:t>عند متخصص ثقة.</a:t>
            </a:r>
            <a:endParaRPr lang="en-US" sz="4000" dirty="0"/>
          </a:p>
        </p:txBody>
      </p:sp>
      <p:sp>
        <p:nvSpPr>
          <p:cNvPr id="6" name="مربع نص 5"/>
          <p:cNvSpPr txBox="1"/>
          <p:nvPr/>
        </p:nvSpPr>
        <p:spPr>
          <a:xfrm>
            <a:off x="323528" y="2361074"/>
            <a:ext cx="3240360" cy="707886"/>
          </a:xfrm>
          <a:prstGeom prst="rect">
            <a:avLst/>
          </a:prstGeom>
          <a:noFill/>
        </p:spPr>
        <p:txBody>
          <a:bodyPr wrap="square" rtlCol="1">
            <a:spAutoFit/>
          </a:bodyPr>
          <a:lstStyle/>
          <a:p>
            <a:pPr algn="ctr"/>
            <a:r>
              <a:rPr lang="ar-SY" sz="4000" dirty="0" smtClean="0">
                <a:solidFill>
                  <a:srgbClr val="ED0080"/>
                </a:solidFill>
              </a:rPr>
              <a:t>مراجعة طبية</a:t>
            </a:r>
            <a:endParaRPr lang="ar-SY" sz="4000" dirty="0">
              <a:solidFill>
                <a:srgbClr val="ED0080"/>
              </a:solidFill>
            </a:endParaRPr>
          </a:p>
        </p:txBody>
      </p:sp>
      <p:sp>
        <p:nvSpPr>
          <p:cNvPr id="7" name="مربع نص 6"/>
          <p:cNvSpPr txBox="1"/>
          <p:nvPr/>
        </p:nvSpPr>
        <p:spPr>
          <a:xfrm>
            <a:off x="1259632" y="3284984"/>
            <a:ext cx="4023816" cy="707886"/>
          </a:xfrm>
          <a:prstGeom prst="rect">
            <a:avLst/>
          </a:prstGeom>
          <a:noFill/>
        </p:spPr>
        <p:txBody>
          <a:bodyPr wrap="square" rtlCol="1">
            <a:spAutoFit/>
          </a:bodyPr>
          <a:lstStyle/>
          <a:p>
            <a:pPr algn="ctr"/>
            <a:r>
              <a:rPr lang="ar-SA" sz="4000" dirty="0">
                <a:solidFill>
                  <a:srgbClr val="ED0080"/>
                </a:solidFill>
              </a:rPr>
              <a:t>مراجعة إرشادية</a:t>
            </a:r>
            <a:endParaRPr lang="ar-SY" sz="4000" dirty="0">
              <a:solidFill>
                <a:srgbClr val="ED0080"/>
              </a:solidFill>
            </a:endParaRPr>
          </a:p>
        </p:txBody>
      </p:sp>
      <p:sp>
        <p:nvSpPr>
          <p:cNvPr id="8" name="Slide Number Placeholder 7"/>
          <p:cNvSpPr>
            <a:spLocks noGrp="1"/>
          </p:cNvSpPr>
          <p:nvPr>
            <p:ph type="sldNum" sz="quarter" idx="12"/>
          </p:nvPr>
        </p:nvSpPr>
        <p:spPr/>
        <p:txBody>
          <a:bodyPr/>
          <a:lstStyle/>
          <a:p>
            <a:fld id="{11815D5B-062A-49CC-8D8D-421FC995FB6D}" type="slidenum">
              <a:rPr lang="en-US" smtClean="0"/>
              <a:pPr/>
              <a:t>41</a:t>
            </a:fld>
            <a:endParaRPr lang="en-US" dirty="0"/>
          </a:p>
        </p:txBody>
      </p:sp>
    </p:spTree>
    <p:extLst>
      <p:ext uri="{BB962C8B-B14F-4D97-AF65-F5344CB8AC3E}">
        <p14:creationId xmlns:p14="http://schemas.microsoft.com/office/powerpoint/2010/main" val="244095547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716016" y="1316765"/>
            <a:ext cx="3960440" cy="2880320"/>
          </a:xfrm>
        </p:spPr>
        <p:txBody>
          <a:bodyPr>
            <a:noAutofit/>
          </a:bodyPr>
          <a:lstStyle/>
          <a:p>
            <a:r>
              <a:rPr lang="ar-SY" sz="9600" dirty="0" smtClean="0"/>
              <a:t>شكراً</a:t>
            </a:r>
            <a:endParaRPr lang="en-US" sz="9600" dirty="0"/>
          </a:p>
        </p:txBody>
      </p:sp>
    </p:spTree>
    <p:extLst>
      <p:ext uri="{BB962C8B-B14F-4D97-AF65-F5344CB8AC3E}">
        <p14:creationId xmlns:p14="http://schemas.microsoft.com/office/powerpoint/2010/main" val="1875369984"/>
      </p:ext>
    </p:extLst>
  </p:cSld>
  <p:clrMapOvr>
    <a:masterClrMapping/>
  </p:clrMapOvr>
  <p:transition>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lstStyle/>
          <a:p>
            <a:r>
              <a:rPr lang="ar-SY" dirty="0" smtClean="0"/>
              <a:t>الدورة التأهيلية للحياة الزوجية</a:t>
            </a:r>
            <a:endParaRPr lang="en-US" dirty="0"/>
          </a:p>
        </p:txBody>
      </p:sp>
      <p:pic>
        <p:nvPicPr>
          <p:cNvPr id="16" name="Picture 3" descr="C:\Users\m.madanli\Desktop\Banner for Social Media 2.pn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1484784"/>
            <a:ext cx="9144000" cy="5145314"/>
          </a:xfrm>
          <a:prstGeom prst="rect">
            <a:avLst/>
          </a:prstGeom>
          <a:noFill/>
          <a:extLst>
            <a:ext uri="{909E8E84-426E-40DD-AFC4-6F175D3DCCD1}">
              <a14:hiddenFill xmlns:a14="http://schemas.microsoft.com/office/drawing/2010/main">
                <a:solidFill>
                  <a:srgbClr val="FFFFFF"/>
                </a:solidFill>
              </a14:hiddenFill>
            </a:ext>
          </a:extLst>
        </p:spPr>
      </p:pic>
      <p:sp>
        <p:nvSpPr>
          <p:cNvPr id="5" name="Slide Number Placeholder 4"/>
          <p:cNvSpPr>
            <a:spLocks noGrp="1"/>
          </p:cNvSpPr>
          <p:nvPr>
            <p:ph type="sldNum" sz="quarter" idx="12"/>
          </p:nvPr>
        </p:nvSpPr>
        <p:spPr/>
        <p:txBody>
          <a:bodyPr/>
          <a:lstStyle/>
          <a:p>
            <a:fld id="{11815D5B-062A-49CC-8D8D-421FC995FB6D}" type="slidenum">
              <a:rPr lang="en-US" smtClean="0"/>
              <a:pPr/>
              <a:t>43</a:t>
            </a:fld>
            <a:endParaRPr lang="en-US" dirty="0"/>
          </a:p>
        </p:txBody>
      </p:sp>
    </p:spTree>
    <p:extLst>
      <p:ext uri="{BB962C8B-B14F-4D97-AF65-F5344CB8AC3E}">
        <p14:creationId xmlns:p14="http://schemas.microsoft.com/office/powerpoint/2010/main" val="1525478745"/>
      </p:ext>
    </p:extLst>
  </p:cSld>
  <p:clrMapOvr>
    <a:masterClrMapping/>
  </p:clrMapOvr>
  <p:transition>
    <p:fade/>
  </p:transition>
  <p:timing>
    <p:tnLst>
      <p:par>
        <p:cTn id="1" dur="indefinite" restart="never" nodeType="tmRoot"/>
      </p:par>
    </p:tnLst>
  </p:timing>
</p:sld>
</file>

<file path=ppt/theme/theme1.xml><?xml version="1.0" encoding="utf-8"?>
<a:theme xmlns:a="http://schemas.openxmlformats.org/drawingml/2006/main" name="دوافع الزواج - 2- تعديل أبو الخير">
  <a:themeElements>
    <a:clrScheme name="Qualifying Course for Marriage Life 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Qualifying Course for Marriage Life 1">
      <a:majorFont>
        <a:latin typeface="Calibri"/>
        <a:ea typeface=""/>
        <a:cs typeface="Hacen Saudi Arabia"/>
      </a:majorFont>
      <a:minorFont>
        <a:latin typeface="Calibri"/>
        <a:ea typeface=""/>
        <a:cs typeface="Hacen Saudi Arabia"/>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دوافع الزواج - 2- تعديل أبو الخير</Template>
  <TotalTime>879</TotalTime>
  <Words>950</Words>
  <Application>Microsoft Office PowerPoint</Application>
  <PresentationFormat>عرض على الشاشة (3:4)‏</PresentationFormat>
  <Paragraphs>161</Paragraphs>
  <Slides>43</Slides>
  <Notes>7</Notes>
  <HiddenSlides>0</HiddenSlides>
  <MMClips>0</MMClips>
  <ScaleCrop>false</ScaleCrop>
  <HeadingPairs>
    <vt:vector size="6" baseType="variant">
      <vt:variant>
        <vt:lpstr>الخطوط المستخدمة</vt:lpstr>
      </vt:variant>
      <vt:variant>
        <vt:i4>8</vt:i4>
      </vt:variant>
      <vt:variant>
        <vt:lpstr>نسق</vt:lpstr>
      </vt:variant>
      <vt:variant>
        <vt:i4>1</vt:i4>
      </vt:variant>
      <vt:variant>
        <vt:lpstr>عناوين الشرائح</vt:lpstr>
      </vt:variant>
      <vt:variant>
        <vt:i4>43</vt:i4>
      </vt:variant>
    </vt:vector>
  </HeadingPairs>
  <TitlesOfParts>
    <vt:vector size="52" baseType="lpstr">
      <vt:lpstr>Calibri</vt:lpstr>
      <vt:lpstr>Hacen Tunisia Lt</vt:lpstr>
      <vt:lpstr>Traditional Arabic</vt:lpstr>
      <vt:lpstr>Diwani Bent</vt:lpstr>
      <vt:lpstr>Arial</vt:lpstr>
      <vt:lpstr>PT Bold Heading</vt:lpstr>
      <vt:lpstr>Hacen Saudi Arabia</vt:lpstr>
      <vt:lpstr>AGA Arabesque</vt:lpstr>
      <vt:lpstr>دوافع الزواج - 2- تعديل أبو الخير</vt:lpstr>
      <vt:lpstr></vt:lpstr>
      <vt:lpstr>ليلة العرس</vt:lpstr>
      <vt:lpstr>عرض تقديمي في PowerPoint</vt:lpstr>
      <vt:lpstr>أولاً:</vt:lpstr>
      <vt:lpstr>دعِ المحرمات</vt:lpstr>
      <vt:lpstr>دعِ المحرمات</vt:lpstr>
      <vt:lpstr>دعِ المحرمات</vt:lpstr>
      <vt:lpstr>دعِ المحرمات</vt:lpstr>
      <vt:lpstr>دعِ المحرمات</vt:lpstr>
      <vt:lpstr>دعِ المحرمات</vt:lpstr>
      <vt:lpstr>دعِ المحرمات</vt:lpstr>
      <vt:lpstr>ثانياً: الدعاء</vt:lpstr>
      <vt:lpstr>الدعاء</vt:lpstr>
      <vt:lpstr>دعاء مأثور</vt:lpstr>
      <vt:lpstr>ثالثاً:</vt:lpstr>
      <vt:lpstr>التزين واللطف</vt:lpstr>
      <vt:lpstr>التزين واللطف</vt:lpstr>
      <vt:lpstr>عرض تقديمي في PowerPoint</vt:lpstr>
      <vt:lpstr>رابعاً:</vt:lpstr>
      <vt:lpstr>أمران محرمان</vt:lpstr>
      <vt:lpstr>خامساً:</vt:lpstr>
      <vt:lpstr>استبانة</vt:lpstr>
      <vt:lpstr>استبانة</vt:lpstr>
      <vt:lpstr>سادساً:</vt:lpstr>
      <vt:lpstr>الأسرار الزوجية</vt:lpstr>
      <vt:lpstr>الأسرار الزوجية</vt:lpstr>
      <vt:lpstr>عرض تقديمي في PowerPoint</vt:lpstr>
      <vt:lpstr>عرض تقديمي في PowerPoint</vt:lpstr>
      <vt:lpstr>عرض تقديمي في PowerPoint</vt:lpstr>
      <vt:lpstr>بارك الله لكما وبارك عليكما</vt:lpstr>
      <vt:lpstr>يسن</vt:lpstr>
      <vt:lpstr>يسن</vt:lpstr>
      <vt:lpstr>ركعتا سنة الزواج</vt:lpstr>
      <vt:lpstr>عرض تقديمي في PowerPoint</vt:lpstr>
      <vt:lpstr>الكلمات</vt:lpstr>
      <vt:lpstr>املأ الفراغات بالكلمات المناسبة</vt:lpstr>
      <vt:lpstr>املأ الفراغات بالكلمات المناسبة</vt:lpstr>
      <vt:lpstr>املأ الفراغات بالكلمات المناسبة</vt:lpstr>
      <vt:lpstr>املأ الفراغات بالكلمات المناسبة</vt:lpstr>
      <vt:lpstr>املأ الفراغات بالكلمات المناسبة</vt:lpstr>
      <vt:lpstr>املأ الفراغات بالكلمات المناسبة</vt:lpstr>
      <vt:lpstr>شكراً</vt:lpstr>
      <vt:lpstr>الدورة التأهيلية للحياة الزوجية</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الشريحة 1</dc:title>
  <dc:creator>الأساسي</dc:creator>
  <cp:lastModifiedBy>MohamadAyham</cp:lastModifiedBy>
  <cp:revision>119</cp:revision>
  <dcterms:created xsi:type="dcterms:W3CDTF">2014-04-02T11:23:18Z</dcterms:created>
  <dcterms:modified xsi:type="dcterms:W3CDTF">2020-02-16T09:38:13Z</dcterms:modified>
</cp:coreProperties>
</file>